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.jpg" id="84" name="Google Shape;84;p13"/>
          <p:cNvPicPr preferRelativeResize="0"/>
          <p:nvPr/>
        </p:nvPicPr>
        <p:blipFill rotWithShape="1">
          <a:blip r:embed="rId3">
            <a:alphaModFix/>
          </a:blip>
          <a:srcRect b="2222" l="0" r="0" t="9790"/>
          <a:stretch/>
        </p:blipFill>
        <p:spPr>
          <a:xfrm rot="-5400000">
            <a:off x="1321024" y="-1369641"/>
            <a:ext cx="6453337" cy="919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9.jpg" id="129" name="Google Shape;129;p22"/>
          <p:cNvPicPr preferRelativeResize="0"/>
          <p:nvPr/>
        </p:nvPicPr>
        <p:blipFill rotWithShape="1">
          <a:blip r:embed="rId3">
            <a:alphaModFix/>
          </a:blip>
          <a:srcRect b="3017" l="0" r="2361" t="3002"/>
          <a:stretch/>
        </p:blipFill>
        <p:spPr>
          <a:xfrm rot="5400000">
            <a:off x="1595936" y="-1238747"/>
            <a:ext cx="5952131" cy="914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0.jpg" id="134" name="Google Shape;134;p23"/>
          <p:cNvPicPr preferRelativeResize="0"/>
          <p:nvPr/>
        </p:nvPicPr>
        <p:blipFill rotWithShape="1">
          <a:blip r:embed="rId3">
            <a:alphaModFix/>
          </a:blip>
          <a:srcRect b="3001" l="0" r="3116" t="3018"/>
          <a:stretch/>
        </p:blipFill>
        <p:spPr>
          <a:xfrm rot="-5400000">
            <a:off x="1595140" y="-1046460"/>
            <a:ext cx="5953721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1.jpg" id="139" name="Google Shape;139;p24"/>
          <p:cNvPicPr preferRelativeResize="0"/>
          <p:nvPr/>
        </p:nvPicPr>
        <p:blipFill rotWithShape="1">
          <a:blip r:embed="rId3">
            <a:alphaModFix/>
          </a:blip>
          <a:srcRect b="3017" l="0" r="1969" t="3002"/>
          <a:stretch/>
        </p:blipFill>
        <p:spPr>
          <a:xfrm rot="5400000">
            <a:off x="1559929" y="-1202742"/>
            <a:ext cx="6024142" cy="914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2.jpg" id="144" name="Google Shape;144;p25"/>
          <p:cNvPicPr preferRelativeResize="0"/>
          <p:nvPr/>
        </p:nvPicPr>
        <p:blipFill rotWithShape="1">
          <a:blip r:embed="rId3">
            <a:alphaModFix/>
          </a:blip>
          <a:srcRect b="3001" l="0" r="4288" t="3018"/>
          <a:stretch/>
        </p:blipFill>
        <p:spPr>
          <a:xfrm rot="-5400000">
            <a:off x="1631144" y="-1010456"/>
            <a:ext cx="5881713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3.jpg" id="149" name="Google Shape;149;p26"/>
          <p:cNvPicPr preferRelativeResize="0"/>
          <p:nvPr/>
        </p:nvPicPr>
        <p:blipFill rotWithShape="1">
          <a:blip r:embed="rId3">
            <a:alphaModFix/>
          </a:blip>
          <a:srcRect b="3018" l="0" r="1862" t="21868"/>
          <a:stretch/>
        </p:blipFill>
        <p:spPr>
          <a:xfrm rot="5400000">
            <a:off x="1260126" y="-720573"/>
            <a:ext cx="6803263" cy="8244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4.jpg" id="154" name="Google Shape;154;p27"/>
          <p:cNvPicPr preferRelativeResize="0"/>
          <p:nvPr/>
        </p:nvPicPr>
        <p:blipFill rotWithShape="1">
          <a:blip r:embed="rId3">
            <a:alphaModFix/>
          </a:blip>
          <a:srcRect b="11508" l="3142" r="3116" t="3018"/>
          <a:stretch/>
        </p:blipFill>
        <p:spPr>
          <a:xfrm rot="-5400000">
            <a:off x="1405054" y="-1072398"/>
            <a:ext cx="6333892" cy="914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5.jpg" id="159" name="Google Shape;159;p28"/>
          <p:cNvPicPr preferRelativeResize="0"/>
          <p:nvPr/>
        </p:nvPicPr>
        <p:blipFill rotWithShape="1">
          <a:blip r:embed="rId3">
            <a:alphaModFix/>
          </a:blip>
          <a:srcRect b="5602" l="0" r="1969" t="3002"/>
          <a:stretch/>
        </p:blipFill>
        <p:spPr>
          <a:xfrm rot="5400000">
            <a:off x="1418239" y="-1128411"/>
            <a:ext cx="6240164" cy="9211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6.jpg" id="164" name="Google Shape;164;p29"/>
          <p:cNvPicPr preferRelativeResize="0"/>
          <p:nvPr/>
        </p:nvPicPr>
        <p:blipFill rotWithShape="1">
          <a:blip r:embed="rId3">
            <a:alphaModFix/>
          </a:blip>
          <a:srcRect b="3001" l="0" r="3116" t="3018"/>
          <a:stretch/>
        </p:blipFill>
        <p:spPr>
          <a:xfrm rot="-5400000">
            <a:off x="1595139" y="-1046460"/>
            <a:ext cx="5953721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7.jpg" id="169" name="Google Shape;169;p30"/>
          <p:cNvPicPr preferRelativeResize="0"/>
          <p:nvPr/>
        </p:nvPicPr>
        <p:blipFill rotWithShape="1">
          <a:blip r:embed="rId3">
            <a:alphaModFix/>
          </a:blip>
          <a:srcRect b="1928" l="0" r="1957" t="1912"/>
          <a:stretch/>
        </p:blipFill>
        <p:spPr>
          <a:xfrm rot="5400000">
            <a:off x="1559533" y="-1203140"/>
            <a:ext cx="6024934" cy="914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8.jpg" id="174" name="Google Shape;174;p31"/>
          <p:cNvPicPr preferRelativeResize="0"/>
          <p:nvPr/>
        </p:nvPicPr>
        <p:blipFill rotWithShape="1">
          <a:blip r:embed="rId3">
            <a:alphaModFix/>
          </a:blip>
          <a:srcRect b="1911" l="1957" r="1956" t="1928"/>
          <a:stretch/>
        </p:blipFill>
        <p:spPr>
          <a:xfrm rot="-5400000">
            <a:off x="1619672" y="-1143002"/>
            <a:ext cx="5904656" cy="914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1.jpg" id="89" name="Google Shape;89;p14"/>
          <p:cNvPicPr preferRelativeResize="0"/>
          <p:nvPr/>
        </p:nvPicPr>
        <p:blipFill rotWithShape="1">
          <a:blip r:embed="rId3">
            <a:alphaModFix/>
          </a:blip>
          <a:srcRect b="6580" l="10395" r="10420" t="7289"/>
          <a:stretch/>
        </p:blipFill>
        <p:spPr>
          <a:xfrm rot="5400000">
            <a:off x="1871700" y="-855477"/>
            <a:ext cx="5328593" cy="8568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19.jpg" id="179" name="Google Shape;179;p32"/>
          <p:cNvPicPr preferRelativeResize="0"/>
          <p:nvPr/>
        </p:nvPicPr>
        <p:blipFill rotWithShape="1">
          <a:blip r:embed="rId3">
            <a:alphaModFix/>
          </a:blip>
          <a:srcRect b="1928" l="0" r="1957" t="1912"/>
          <a:stretch/>
        </p:blipFill>
        <p:spPr>
          <a:xfrm rot="5400000">
            <a:off x="1559533" y="-1203140"/>
            <a:ext cx="6024934" cy="914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20.jpg" id="184" name="Google Shape;184;p33"/>
          <p:cNvPicPr preferRelativeResize="0"/>
          <p:nvPr/>
        </p:nvPicPr>
        <p:blipFill rotWithShape="1">
          <a:blip r:embed="rId3">
            <a:alphaModFix/>
          </a:blip>
          <a:srcRect b="1911" l="1957" r="3128" t="1928"/>
          <a:stretch/>
        </p:blipFill>
        <p:spPr>
          <a:xfrm rot="-5400000">
            <a:off x="1655676" y="-1106998"/>
            <a:ext cx="5832648" cy="914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21.jpg" id="189" name="Google Shape;189;p34"/>
          <p:cNvPicPr preferRelativeResize="0"/>
          <p:nvPr/>
        </p:nvPicPr>
        <p:blipFill rotWithShape="1">
          <a:blip r:embed="rId3">
            <a:alphaModFix/>
          </a:blip>
          <a:srcRect b="1412" l="0" r="1990" t="2427"/>
          <a:stretch/>
        </p:blipFill>
        <p:spPr>
          <a:xfrm rot="5400000">
            <a:off x="1560549" y="-939864"/>
            <a:ext cx="6022899" cy="914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22.jpg" id="194" name="Google Shape;194;p35"/>
          <p:cNvPicPr preferRelativeResize="0"/>
          <p:nvPr/>
        </p:nvPicPr>
        <p:blipFill rotWithShape="1">
          <a:blip r:embed="rId3">
            <a:alphaModFix/>
          </a:blip>
          <a:srcRect b="1941" l="3188" r="0" t="1897"/>
          <a:stretch/>
        </p:blipFill>
        <p:spPr>
          <a:xfrm rot="-5400000">
            <a:off x="1597361" y="-1336713"/>
            <a:ext cx="594927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23.jpg" id="199" name="Google Shape;199;p36"/>
          <p:cNvPicPr preferRelativeResize="0"/>
          <p:nvPr/>
        </p:nvPicPr>
        <p:blipFill rotWithShape="1">
          <a:blip r:embed="rId3">
            <a:alphaModFix/>
          </a:blip>
          <a:srcRect b="6827" l="0" r="1171" t="9501"/>
          <a:stretch/>
        </p:blipFill>
        <p:spPr>
          <a:xfrm rot="-5400000">
            <a:off x="1303886" y="-982114"/>
            <a:ext cx="6787747" cy="889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2.jpg" id="94" name="Google Shape;94;p15"/>
          <p:cNvPicPr preferRelativeResize="0"/>
          <p:nvPr/>
        </p:nvPicPr>
        <p:blipFill rotWithShape="1">
          <a:blip r:embed="rId3">
            <a:alphaModFix/>
          </a:blip>
          <a:srcRect b="0" l="0" r="3129" t="9847"/>
          <a:stretch/>
        </p:blipFill>
        <p:spPr>
          <a:xfrm rot="-5400000">
            <a:off x="1270331" y="-1014876"/>
            <a:ext cx="6602545" cy="91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3.jpg" id="99" name="Google Shape;99;p16"/>
          <p:cNvPicPr preferRelativeResize="0"/>
          <p:nvPr/>
        </p:nvPicPr>
        <p:blipFill rotWithShape="1">
          <a:blip r:embed="rId3">
            <a:alphaModFix/>
          </a:blip>
          <a:srcRect b="2663" l="0" r="1969" t="2647"/>
          <a:stretch/>
        </p:blipFill>
        <p:spPr>
          <a:xfrm rot="5400000">
            <a:off x="1559928" y="-1202742"/>
            <a:ext cx="6024143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4.jpg" id="104" name="Google Shape;104;p17"/>
          <p:cNvPicPr preferRelativeResize="0"/>
          <p:nvPr/>
        </p:nvPicPr>
        <p:blipFill rotWithShape="1">
          <a:blip r:embed="rId3">
            <a:alphaModFix/>
          </a:blip>
          <a:srcRect b="2409" l="0" r="4237" t="2901"/>
          <a:stretch/>
        </p:blipFill>
        <p:spPr>
          <a:xfrm rot="-5400000">
            <a:off x="1629618" y="-1080939"/>
            <a:ext cx="5884764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5.jpg" id="109" name="Google Shape;109;p18"/>
          <p:cNvPicPr preferRelativeResize="0"/>
          <p:nvPr/>
        </p:nvPicPr>
        <p:blipFill rotWithShape="1">
          <a:blip r:embed="rId3">
            <a:alphaModFix/>
          </a:blip>
          <a:srcRect b="2663" l="0" r="3141" t="2647"/>
          <a:stretch/>
        </p:blipFill>
        <p:spPr>
          <a:xfrm rot="5400000">
            <a:off x="1595931" y="-1238746"/>
            <a:ext cx="5952135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6.jpg" id="114" name="Google Shape;114;p19"/>
          <p:cNvPicPr preferRelativeResize="0"/>
          <p:nvPr/>
        </p:nvPicPr>
        <p:blipFill rotWithShape="1">
          <a:blip r:embed="rId3">
            <a:alphaModFix/>
          </a:blip>
          <a:srcRect b="12010" l="0" r="4686" t="2615"/>
          <a:stretch/>
        </p:blipFill>
        <p:spPr>
          <a:xfrm rot="-5400000">
            <a:off x="1323856" y="-1135215"/>
            <a:ext cx="649628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7.jpg" id="119" name="Google Shape;119;p20"/>
          <p:cNvPicPr preferRelativeResize="0"/>
          <p:nvPr/>
        </p:nvPicPr>
        <p:blipFill rotWithShape="1">
          <a:blip r:embed="rId3">
            <a:alphaModFix/>
          </a:blip>
          <a:srcRect b="7504" l="0" r="1969" t="2647"/>
          <a:stretch/>
        </p:blipFill>
        <p:spPr>
          <a:xfrm rot="5400000">
            <a:off x="1404789" y="-928116"/>
            <a:ext cx="6381328" cy="919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s olhos mágicos de joao\os olhos mágicos de joao 008.jpg" id="124" name="Google Shape;124;p21"/>
          <p:cNvPicPr preferRelativeResize="0"/>
          <p:nvPr/>
        </p:nvPicPr>
        <p:blipFill rotWithShape="1">
          <a:blip r:embed="rId3">
            <a:alphaModFix/>
          </a:blip>
          <a:srcRect b="3424" l="0" r="3514" t="5921"/>
          <a:stretch/>
        </p:blipFill>
        <p:spPr>
          <a:xfrm rot="-5400000">
            <a:off x="1498668" y="-1167463"/>
            <a:ext cx="6146667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