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.jpg" id="86" name="Google Shape;86;p13"/>
          <p:cNvPicPr preferRelativeResize="0"/>
          <p:nvPr/>
        </p:nvPicPr>
        <p:blipFill rotWithShape="1">
          <a:blip r:embed="rId3">
            <a:alphaModFix/>
          </a:blip>
          <a:srcRect b="3156" l="0" r="0" t="1458"/>
          <a:stretch/>
        </p:blipFill>
        <p:spPr>
          <a:xfrm rot="-5400000">
            <a:off x="1493378" y="414327"/>
            <a:ext cx="6525344" cy="56966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9.jpg"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2722" r="5558" t="5389"/>
          <a:stretch/>
        </p:blipFill>
        <p:spPr>
          <a:xfrm rot="-5400000">
            <a:off x="1148203" y="-1148202"/>
            <a:ext cx="6858000" cy="9154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0.jpg" id="156" name="Google Shape;156;p23"/>
          <p:cNvPicPr preferRelativeResize="0"/>
          <p:nvPr/>
        </p:nvPicPr>
        <p:blipFill rotWithShape="1">
          <a:blip r:embed="rId3">
            <a:alphaModFix/>
          </a:blip>
          <a:srcRect b="2472" l="2049" r="0" t="3956"/>
          <a:stretch/>
        </p:blipFill>
        <p:spPr>
          <a:xfrm>
            <a:off x="1547663" y="0"/>
            <a:ext cx="63227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1.jpg" id="163" name="Google Shape;1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648" y="0"/>
            <a:ext cx="55756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2.jpg" id="170" name="Google Shape;170;p25"/>
          <p:cNvPicPr preferRelativeResize="0"/>
          <p:nvPr/>
        </p:nvPicPr>
        <p:blipFill rotWithShape="1">
          <a:blip r:embed="rId3">
            <a:alphaModFix/>
          </a:blip>
          <a:srcRect b="1922" l="1025" r="2596" t="0"/>
          <a:stretch/>
        </p:blipFill>
        <p:spPr>
          <a:xfrm>
            <a:off x="1259632" y="1"/>
            <a:ext cx="6552728" cy="686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3.jpg" id="177" name="Google Shape;177;p26"/>
          <p:cNvPicPr preferRelativeResize="0"/>
          <p:nvPr/>
        </p:nvPicPr>
        <p:blipFill rotWithShape="1">
          <a:blip r:embed="rId3">
            <a:alphaModFix/>
          </a:blip>
          <a:srcRect b="0" l="0" r="2696" t="6439"/>
          <a:stretch/>
        </p:blipFill>
        <p:spPr>
          <a:xfrm>
            <a:off x="1691680" y="0"/>
            <a:ext cx="5904656" cy="6983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4.jpg" id="184" name="Google Shape;184;p27"/>
          <p:cNvPicPr preferRelativeResize="0"/>
          <p:nvPr/>
        </p:nvPicPr>
        <p:blipFill rotWithShape="1">
          <a:blip r:embed="rId3">
            <a:alphaModFix/>
          </a:blip>
          <a:srcRect b="6551" l="0" r="0" t="0"/>
          <a:stretch/>
        </p:blipFill>
        <p:spPr>
          <a:xfrm>
            <a:off x="1115616" y="0"/>
            <a:ext cx="6192688" cy="6740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5.jpg" id="191" name="Google Shape;191;p28"/>
          <p:cNvPicPr preferRelativeResize="0"/>
          <p:nvPr/>
        </p:nvPicPr>
        <p:blipFill rotWithShape="1">
          <a:blip r:embed="rId3">
            <a:alphaModFix/>
          </a:blip>
          <a:srcRect b="1907" l="0" r="3721" t="0"/>
          <a:stretch/>
        </p:blipFill>
        <p:spPr>
          <a:xfrm>
            <a:off x="1475656" y="0"/>
            <a:ext cx="577886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6.jpg" id="198" name="Google Shape;198;p29"/>
          <p:cNvPicPr preferRelativeResize="0"/>
          <p:nvPr/>
        </p:nvPicPr>
        <p:blipFill rotWithShape="1">
          <a:blip r:embed="rId3">
            <a:alphaModFix/>
          </a:blip>
          <a:srcRect b="3764" l="0" r="0" t="0"/>
          <a:stretch/>
        </p:blipFill>
        <p:spPr>
          <a:xfrm>
            <a:off x="1331640" y="42288"/>
            <a:ext cx="6080324" cy="681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7.jpg" id="205" name="Google Shape;205;p30"/>
          <p:cNvPicPr preferRelativeResize="0"/>
          <p:nvPr/>
        </p:nvPicPr>
        <p:blipFill rotWithShape="1">
          <a:blip r:embed="rId3">
            <a:alphaModFix/>
          </a:blip>
          <a:srcRect b="8409" l="0" r="3721" t="0"/>
          <a:stretch/>
        </p:blipFill>
        <p:spPr>
          <a:xfrm>
            <a:off x="1619672" y="0"/>
            <a:ext cx="6264696" cy="694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8.jpg" id="212" name="Google Shape;21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0"/>
            <a:ext cx="5904656" cy="6877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1.jpg" id="93" name="Google Shape;93;p14"/>
          <p:cNvPicPr preferRelativeResize="0"/>
          <p:nvPr/>
        </p:nvPicPr>
        <p:blipFill rotWithShape="1">
          <a:blip r:embed="rId3">
            <a:alphaModFix/>
          </a:blip>
          <a:srcRect b="11287" l="0" r="2639" t="2709"/>
          <a:stretch/>
        </p:blipFill>
        <p:spPr>
          <a:xfrm>
            <a:off x="1331640" y="0"/>
            <a:ext cx="64807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8" name="Google Shape;218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19.jpg" id="219" name="Google Shape;219;p32"/>
          <p:cNvPicPr preferRelativeResize="0"/>
          <p:nvPr/>
        </p:nvPicPr>
        <p:blipFill rotWithShape="1">
          <a:blip r:embed="rId3">
            <a:alphaModFix/>
          </a:blip>
          <a:srcRect b="2836" l="0" r="0" t="0"/>
          <a:stretch/>
        </p:blipFill>
        <p:spPr>
          <a:xfrm>
            <a:off x="1280386" y="0"/>
            <a:ext cx="60595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0.jpg" id="226" name="Google Shape;2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664" y="0"/>
            <a:ext cx="5938056" cy="6916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2.jpg" id="233" name="Google Shape;23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210640" y="-1210641"/>
            <a:ext cx="672271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3.jpg" id="240" name="Google Shape;240;p35"/>
          <p:cNvPicPr preferRelativeResize="0"/>
          <p:nvPr/>
        </p:nvPicPr>
        <p:blipFill rotWithShape="1">
          <a:blip r:embed="rId3">
            <a:alphaModFix/>
          </a:blip>
          <a:srcRect b="13200" l="4285" r="0" t="2482"/>
          <a:stretch/>
        </p:blipFill>
        <p:spPr>
          <a:xfrm>
            <a:off x="1691680" y="188640"/>
            <a:ext cx="6433444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4.jpg" id="247" name="Google Shape;247;p36"/>
          <p:cNvPicPr preferRelativeResize="0"/>
          <p:nvPr/>
        </p:nvPicPr>
        <p:blipFill rotWithShape="1">
          <a:blip r:embed="rId3">
            <a:alphaModFix/>
          </a:blip>
          <a:srcRect b="2685" l="0" r="2702" t="1567"/>
          <a:stretch/>
        </p:blipFill>
        <p:spPr>
          <a:xfrm rot="10800000">
            <a:off x="1835694" y="0"/>
            <a:ext cx="60189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3" name="Google Shape;253;p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5.jpg" id="254" name="Google Shape;254;p37"/>
          <p:cNvPicPr preferRelativeResize="0"/>
          <p:nvPr/>
        </p:nvPicPr>
        <p:blipFill rotWithShape="1">
          <a:blip r:embed="rId3">
            <a:alphaModFix/>
          </a:blip>
          <a:srcRect b="5180" l="0" r="1554" t="4515"/>
          <a:stretch/>
        </p:blipFill>
        <p:spPr>
          <a:xfrm>
            <a:off x="1403648" y="0"/>
            <a:ext cx="6480720" cy="6968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0" name="Google Shape;260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6.jpg" id="261" name="Google Shape;261;p38"/>
          <p:cNvPicPr preferRelativeResize="0"/>
          <p:nvPr/>
        </p:nvPicPr>
        <p:blipFill rotWithShape="1">
          <a:blip r:embed="rId3">
            <a:alphaModFix/>
          </a:blip>
          <a:srcRect b="2472" l="2117" r="2612" t="5418"/>
          <a:stretch/>
        </p:blipFill>
        <p:spPr>
          <a:xfrm>
            <a:off x="1115616" y="-70590"/>
            <a:ext cx="6113461" cy="692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7.jpg" id="268" name="Google Shape;268;p39"/>
          <p:cNvPicPr preferRelativeResize="0"/>
          <p:nvPr/>
        </p:nvPicPr>
        <p:blipFill rotWithShape="1">
          <a:blip r:embed="rId3">
            <a:alphaModFix/>
          </a:blip>
          <a:srcRect b="3022" l="0" r="0" t="2944"/>
          <a:stretch/>
        </p:blipFill>
        <p:spPr>
          <a:xfrm>
            <a:off x="1403648" y="-47404"/>
            <a:ext cx="6264696" cy="6905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4" name="Google Shape;274;p4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28.jpg" id="275" name="Google Shape;275;p40"/>
          <p:cNvPicPr preferRelativeResize="0"/>
          <p:nvPr/>
        </p:nvPicPr>
        <p:blipFill rotWithShape="1">
          <a:blip r:embed="rId3">
            <a:alphaModFix/>
          </a:blip>
          <a:srcRect b="0" l="1398" r="0" t="1666"/>
          <a:stretch/>
        </p:blipFill>
        <p:spPr>
          <a:xfrm rot="-5400000">
            <a:off x="1238278" y="-1047722"/>
            <a:ext cx="6667443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ONDE ESTA O RABO DO SAPO\ONDE ESTA O RABO DO SAPO 028.jpg" id="280" name="Google Shape;280;p41"/>
          <p:cNvPicPr preferRelativeResize="0"/>
          <p:nvPr/>
        </p:nvPicPr>
        <p:blipFill rotWithShape="1">
          <a:blip r:embed="rId3">
            <a:alphaModFix/>
          </a:blip>
          <a:srcRect b="0" l="1398" r="0" t="13586"/>
          <a:stretch/>
        </p:blipFill>
        <p:spPr>
          <a:xfrm rot="-5400000">
            <a:off x="594739" y="97958"/>
            <a:ext cx="5796316" cy="69857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ONDE ESTA O RABO DO SAPO\ONDE ESTA O RABO DO SAPO 029.jpg" id="281" name="Google Shape;281;p41"/>
          <p:cNvPicPr preferRelativeResize="0"/>
          <p:nvPr/>
        </p:nvPicPr>
        <p:blipFill rotWithShape="1">
          <a:blip r:embed="rId4">
            <a:alphaModFix/>
          </a:blip>
          <a:srcRect b="1630" l="0" r="10587" t="3435"/>
          <a:stretch/>
        </p:blipFill>
        <p:spPr>
          <a:xfrm>
            <a:off x="3433447" y="502534"/>
            <a:ext cx="5710553" cy="6355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2.jpg" id="100" name="Google Shape;100;p15"/>
          <p:cNvPicPr preferRelativeResize="0"/>
          <p:nvPr/>
        </p:nvPicPr>
        <p:blipFill rotWithShape="1">
          <a:blip r:embed="rId3">
            <a:alphaModFix/>
          </a:blip>
          <a:srcRect b="13996" l="0" r="0" t="0"/>
          <a:stretch/>
        </p:blipFill>
        <p:spPr>
          <a:xfrm>
            <a:off x="1115616" y="0"/>
            <a:ext cx="66563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3.jpg" id="107" name="Google Shape;107;p16"/>
          <p:cNvPicPr preferRelativeResize="0"/>
          <p:nvPr/>
        </p:nvPicPr>
        <p:blipFill rotWithShape="1">
          <a:blip r:embed="rId3">
            <a:alphaModFix/>
          </a:blip>
          <a:srcRect b="6085" l="0" r="0" t="0"/>
          <a:stretch/>
        </p:blipFill>
        <p:spPr>
          <a:xfrm>
            <a:off x="1691680" y="-28130"/>
            <a:ext cx="6120680" cy="6886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4.jpg" id="114" name="Google Shape;114;p17"/>
          <p:cNvPicPr preferRelativeResize="0"/>
          <p:nvPr/>
        </p:nvPicPr>
        <p:blipFill rotWithShape="1">
          <a:blip r:embed="rId3">
            <a:alphaModFix/>
          </a:blip>
          <a:srcRect b="7330" l="0" r="1556" t="3269"/>
          <a:stretch/>
        </p:blipFill>
        <p:spPr>
          <a:xfrm>
            <a:off x="1619672" y="260648"/>
            <a:ext cx="6552728" cy="659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5.jpg" id="121" name="Google Shape;121;p18"/>
          <p:cNvPicPr preferRelativeResize="0"/>
          <p:nvPr/>
        </p:nvPicPr>
        <p:blipFill rotWithShape="1">
          <a:blip r:embed="rId3">
            <a:alphaModFix/>
          </a:blip>
          <a:srcRect b="4406" l="1081" r="2638" t="9589"/>
          <a:stretch/>
        </p:blipFill>
        <p:spPr>
          <a:xfrm>
            <a:off x="971600" y="0"/>
            <a:ext cx="71287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6.jpg" id="128" name="Google Shape;128;p19"/>
          <p:cNvPicPr preferRelativeResize="0"/>
          <p:nvPr/>
        </p:nvPicPr>
        <p:blipFill rotWithShape="1">
          <a:blip r:embed="rId3">
            <a:alphaModFix/>
          </a:blip>
          <a:srcRect b="7331" l="0" r="0" t="10836"/>
          <a:stretch/>
        </p:blipFill>
        <p:spPr>
          <a:xfrm>
            <a:off x="683568" y="0"/>
            <a:ext cx="74168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7.jpg" id="135" name="Google Shape;135;p20"/>
          <p:cNvPicPr preferRelativeResize="0"/>
          <p:nvPr/>
        </p:nvPicPr>
        <p:blipFill rotWithShape="1">
          <a:blip r:embed="rId3">
            <a:alphaModFix/>
          </a:blip>
          <a:srcRect b="0" l="0" r="5882" t="3027"/>
          <a:stretch/>
        </p:blipFill>
        <p:spPr>
          <a:xfrm rot="-5400000">
            <a:off x="1345301" y="-1345301"/>
            <a:ext cx="6453398" cy="91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ONDE ESTA O RABO DO SAPO\ONDE ESTA O RABO DO SAPO 008.jpg" id="142" name="Google Shape;142;p21"/>
          <p:cNvPicPr preferRelativeResize="0"/>
          <p:nvPr/>
        </p:nvPicPr>
        <p:blipFill rotWithShape="1">
          <a:blip r:embed="rId3">
            <a:alphaModFix/>
          </a:blip>
          <a:srcRect b="2790" l="0" r="0" t="0"/>
          <a:stretch/>
        </p:blipFill>
        <p:spPr>
          <a:xfrm>
            <a:off x="-1" y="0"/>
            <a:ext cx="75181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