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G:\SILVIA\LIVROS - LITERATURA\LIVROS\O MISTERIO DA CAIXA VERMELHA\O MISTERIO DA CAIXA VERMELHA.jpg" id="86" name="Google Shape;86;p13"/>
          <p:cNvPicPr preferRelativeResize="0"/>
          <p:nvPr/>
        </p:nvPicPr>
        <p:blipFill rotWithShape="1">
          <a:blip r:embed="rId3">
            <a:alphaModFix/>
          </a:blip>
          <a:srcRect b="4746" l="0" r="4212" t="2241"/>
          <a:stretch/>
        </p:blipFill>
        <p:spPr>
          <a:xfrm rot="-5400000">
            <a:off x="1073118" y="-29510"/>
            <a:ext cx="6925756" cy="698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9.jpg" id="131" name="Google Shape;131;p22"/>
          <p:cNvPicPr preferRelativeResize="0"/>
          <p:nvPr/>
        </p:nvPicPr>
        <p:blipFill rotWithShape="1">
          <a:blip r:embed="rId3">
            <a:alphaModFix/>
          </a:blip>
          <a:srcRect b="0" l="0" r="4176" t="6415"/>
          <a:stretch/>
        </p:blipFill>
        <p:spPr>
          <a:xfrm rot="-5400000">
            <a:off x="1078694" y="-1207306"/>
            <a:ext cx="6841580" cy="9289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0.jpg" id="136" name="Google Shape;136;p23"/>
          <p:cNvPicPr preferRelativeResize="0"/>
          <p:nvPr/>
        </p:nvPicPr>
        <p:blipFill rotWithShape="1">
          <a:blip r:embed="rId3">
            <a:alphaModFix/>
          </a:blip>
          <a:srcRect b="3753" l="0" r="0" t="0"/>
          <a:stretch/>
        </p:blipFill>
        <p:spPr>
          <a:xfrm rot="-5400000">
            <a:off x="682764" y="-1899607"/>
            <a:ext cx="7237905" cy="9684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1.jpg" id="141" name="Google Shape;141;p24"/>
          <p:cNvPicPr preferRelativeResize="0"/>
          <p:nvPr/>
        </p:nvPicPr>
        <p:blipFill rotWithShape="1">
          <a:blip r:embed="rId3">
            <a:alphaModFix/>
          </a:blip>
          <a:srcRect b="0" l="0" r="4790" t="3750"/>
          <a:stretch/>
        </p:blipFill>
        <p:spPr>
          <a:xfrm rot="-5400000">
            <a:off x="1220088" y="-94314"/>
            <a:ext cx="6847842" cy="7056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2.jpg" id="146" name="Google Shape;1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392331" y="-60690"/>
            <a:ext cx="6857999" cy="6979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3.jpg" id="151" name="Google Shape;151;p26"/>
          <p:cNvPicPr preferRelativeResize="0"/>
          <p:nvPr/>
        </p:nvPicPr>
        <p:blipFill rotWithShape="1">
          <a:blip r:embed="rId3">
            <a:alphaModFix/>
          </a:blip>
          <a:srcRect b="4428" l="0" r="0" t="4551"/>
          <a:stretch/>
        </p:blipFill>
        <p:spPr>
          <a:xfrm rot="-5400000">
            <a:off x="1139103" y="120531"/>
            <a:ext cx="6669359" cy="642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4.jpg" id="156" name="Google Shape;15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220427" y="-32804"/>
            <a:ext cx="6703147" cy="6768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5.jpg" id="161" name="Google Shape;161;p28"/>
          <p:cNvPicPr preferRelativeResize="0"/>
          <p:nvPr/>
        </p:nvPicPr>
        <p:blipFill rotWithShape="1">
          <a:blip r:embed="rId3">
            <a:alphaModFix/>
          </a:blip>
          <a:srcRect b="0" l="0" r="0" t="3129"/>
          <a:stretch/>
        </p:blipFill>
        <p:spPr>
          <a:xfrm rot="-5400000">
            <a:off x="1655676" y="62322"/>
            <a:ext cx="6903690" cy="668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6.jpg" id="166" name="Google Shape;166;p29"/>
          <p:cNvPicPr preferRelativeResize="0"/>
          <p:nvPr/>
        </p:nvPicPr>
        <p:blipFill rotWithShape="1">
          <a:blip r:embed="rId3">
            <a:alphaModFix/>
          </a:blip>
          <a:srcRect b="0" l="0" r="0" t="4978"/>
          <a:stretch/>
        </p:blipFill>
        <p:spPr>
          <a:xfrm rot="-5400000">
            <a:off x="641315" y="173772"/>
            <a:ext cx="6718871" cy="663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7.jpg" id="171" name="Google Shape;171;p30"/>
          <p:cNvPicPr preferRelativeResize="0"/>
          <p:nvPr/>
        </p:nvPicPr>
        <p:blipFill rotWithShape="1">
          <a:blip r:embed="rId3">
            <a:alphaModFix/>
          </a:blip>
          <a:srcRect b="0" l="0" r="0" t="3034"/>
          <a:stretch/>
        </p:blipFill>
        <p:spPr>
          <a:xfrm rot="-5400000">
            <a:off x="1546167" y="-119897"/>
            <a:ext cx="7051402" cy="6904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18.jpg" id="176" name="Google Shape;17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362699" y="157581"/>
            <a:ext cx="6346597" cy="6408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1.jpg" id="91" name="Google Shape;91;p14"/>
          <p:cNvPicPr preferRelativeResize="0"/>
          <p:nvPr/>
        </p:nvPicPr>
        <p:blipFill rotWithShape="1">
          <a:blip r:embed="rId3">
            <a:alphaModFix/>
          </a:blip>
          <a:srcRect b="5527" l="0" r="0" t="6668"/>
          <a:stretch/>
        </p:blipFill>
        <p:spPr>
          <a:xfrm rot="-5400000">
            <a:off x="1964186" y="564207"/>
            <a:ext cx="6295749" cy="5688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20.jpg" id="181" name="Google Shape;181;p32"/>
          <p:cNvPicPr preferRelativeResize="0"/>
          <p:nvPr/>
        </p:nvPicPr>
        <p:blipFill rotWithShape="1">
          <a:blip r:embed="rId3">
            <a:alphaModFix/>
          </a:blip>
          <a:srcRect b="0" l="0" r="0" t="1055"/>
          <a:stretch/>
        </p:blipFill>
        <p:spPr>
          <a:xfrm rot="-5400000">
            <a:off x="1040681" y="2927"/>
            <a:ext cx="6759253" cy="675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21.jpg" id="186" name="Google Shape;186;p33"/>
          <p:cNvPicPr preferRelativeResize="0"/>
          <p:nvPr/>
        </p:nvPicPr>
        <p:blipFill rotWithShape="1">
          <a:blip r:embed="rId3">
            <a:alphaModFix/>
          </a:blip>
          <a:srcRect b="0" l="3370" r="0" t="0"/>
          <a:stretch/>
        </p:blipFill>
        <p:spPr>
          <a:xfrm rot="-5400000">
            <a:off x="1269971" y="-154356"/>
            <a:ext cx="6858000" cy="7166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22.jpg" id="191" name="Google Shape;191;p34"/>
          <p:cNvPicPr preferRelativeResize="0"/>
          <p:nvPr/>
        </p:nvPicPr>
        <p:blipFill rotWithShape="1">
          <a:blip r:embed="rId3">
            <a:alphaModFix/>
          </a:blip>
          <a:srcRect b="0" l="0" r="0" t="1651"/>
          <a:stretch/>
        </p:blipFill>
        <p:spPr>
          <a:xfrm rot="-5400000">
            <a:off x="926977" y="188639"/>
            <a:ext cx="6692412" cy="6646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23.jpg" id="196" name="Google Shape;196;p35"/>
          <p:cNvPicPr preferRelativeResize="0"/>
          <p:nvPr/>
        </p:nvPicPr>
        <p:blipFill rotWithShape="1">
          <a:blip r:embed="rId3">
            <a:alphaModFix/>
          </a:blip>
          <a:srcRect b="0" l="0" r="0" t="1454"/>
          <a:stretch/>
        </p:blipFill>
        <p:spPr>
          <a:xfrm rot="-5400000">
            <a:off x="1171548" y="303466"/>
            <a:ext cx="6570610" cy="653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24.jpg" id="205" name="Google Shape;205;p37"/>
          <p:cNvPicPr preferRelativeResize="0"/>
          <p:nvPr/>
        </p:nvPicPr>
        <p:blipFill rotWithShape="1">
          <a:blip r:embed="rId3">
            <a:alphaModFix/>
          </a:blip>
          <a:srcRect b="0" l="0" r="0" t="1861"/>
          <a:stretch/>
        </p:blipFill>
        <p:spPr>
          <a:xfrm rot="-5400000">
            <a:off x="1336159" y="-508575"/>
            <a:ext cx="6575276" cy="75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7"/>
          <p:cNvSpPr/>
          <p:nvPr/>
        </p:nvSpPr>
        <p:spPr>
          <a:xfrm>
            <a:off x="6300192" y="1124744"/>
            <a:ext cx="24320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5400" u="none" cap="none" strike="noStrik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Espelho</a:t>
            </a:r>
            <a:endParaRPr b="1" i="0" sz="5400" u="none" cap="none" strike="noStrik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2.jpg" id="96" name="Google Shape;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267955" y="-317041"/>
            <a:ext cx="6806679" cy="754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3.jpg"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3932" r="5273" t="3300"/>
          <a:stretch/>
        </p:blipFill>
        <p:spPr>
          <a:xfrm rot="-5400000">
            <a:off x="1161517" y="-45901"/>
            <a:ext cx="6840760" cy="693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4.jpg" id="106" name="Google Shape;106;p17"/>
          <p:cNvPicPr preferRelativeResize="0"/>
          <p:nvPr/>
        </p:nvPicPr>
        <p:blipFill rotWithShape="1">
          <a:blip r:embed="rId3">
            <a:alphaModFix/>
          </a:blip>
          <a:srcRect b="1851" l="3999" r="0" t="2264"/>
          <a:stretch/>
        </p:blipFill>
        <p:spPr>
          <a:xfrm rot="-5400000">
            <a:off x="1345334" y="-1345332"/>
            <a:ext cx="6453336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5.jpg" id="111" name="Google Shape;111;p18"/>
          <p:cNvPicPr preferRelativeResize="0"/>
          <p:nvPr/>
        </p:nvPicPr>
        <p:blipFill rotWithShape="1">
          <a:blip r:embed="rId3">
            <a:alphaModFix/>
          </a:blip>
          <a:srcRect b="3418" l="4987" r="4113" t="4545"/>
          <a:stretch/>
        </p:blipFill>
        <p:spPr>
          <a:xfrm rot="-5400000">
            <a:off x="940930" y="-41338"/>
            <a:ext cx="6614068" cy="669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6.jpg" id="116" name="Google Shape;116;p19"/>
          <p:cNvPicPr preferRelativeResize="0"/>
          <p:nvPr/>
        </p:nvPicPr>
        <p:blipFill rotWithShape="1">
          <a:blip r:embed="rId3">
            <a:alphaModFix/>
          </a:blip>
          <a:srcRect b="5415" l="4690" r="5034" t="0"/>
          <a:stretch/>
        </p:blipFill>
        <p:spPr>
          <a:xfrm flipH="1" rot="5400000">
            <a:off x="1628542" y="323785"/>
            <a:ext cx="5916363" cy="6198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7.jpg" id="121" name="Google Shape;121;p20"/>
          <p:cNvPicPr preferRelativeResize="0"/>
          <p:nvPr/>
        </p:nvPicPr>
        <p:blipFill rotWithShape="1">
          <a:blip r:embed="rId3">
            <a:alphaModFix/>
          </a:blip>
          <a:srcRect b="3856" l="4528" r="5456" t="0"/>
          <a:stretch/>
        </p:blipFill>
        <p:spPr>
          <a:xfrm rot="-5400000">
            <a:off x="1895817" y="-735578"/>
            <a:ext cx="5594581" cy="830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SILVIA\LIVROS - LITERATURA\LIVROS\O MISTERIO DA CAIXA VERMELHA\O MISTERIO DA CAIXA VERMELHA 008.jpg" id="126" name="Google Shape;126;p21"/>
          <p:cNvPicPr preferRelativeResize="0"/>
          <p:nvPr/>
        </p:nvPicPr>
        <p:blipFill rotWithShape="1">
          <a:blip r:embed="rId3">
            <a:alphaModFix/>
          </a:blip>
          <a:srcRect b="0" l="0" r="3272" t="727"/>
          <a:stretch/>
        </p:blipFill>
        <p:spPr>
          <a:xfrm rot="-5400000">
            <a:off x="1367644" y="-1367643"/>
            <a:ext cx="6408713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