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" name="Google Shape;85;p1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C:\Documents and Settings\silvia\Meus documentos\Minhas imagens\PEDRINHO PINTOR\PEDRINHO PINTOR.jpg" id="86" name="Google Shape;86;p13"/>
          <p:cNvPicPr preferRelativeResize="0"/>
          <p:nvPr/>
        </p:nvPicPr>
        <p:blipFill rotWithShape="1">
          <a:blip r:embed="rId3">
            <a:alphaModFix/>
          </a:blip>
          <a:srcRect b="3484" l="0" r="0" t="0"/>
          <a:stretch/>
        </p:blipFill>
        <p:spPr>
          <a:xfrm>
            <a:off x="2123728" y="0"/>
            <a:ext cx="5472608" cy="687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10.jpg" id="132" name="Google Shape;13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5696" y="0"/>
            <a:ext cx="5338706" cy="6525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11.jpg" id="137" name="Google Shape;13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9673" y="0"/>
            <a:ext cx="5256584" cy="6577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12.jpg" id="142" name="Google Shape;14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684" y="260648"/>
            <a:ext cx="8751316" cy="6272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13.jpg" id="147" name="Google Shape;147;p25"/>
          <p:cNvPicPr preferRelativeResize="0"/>
          <p:nvPr/>
        </p:nvPicPr>
        <p:blipFill rotWithShape="1">
          <a:blip r:embed="rId3">
            <a:alphaModFix/>
          </a:blip>
          <a:srcRect b="0" l="0" r="0" t="5378"/>
          <a:stretch/>
        </p:blipFill>
        <p:spPr>
          <a:xfrm>
            <a:off x="1691680" y="92123"/>
            <a:ext cx="5483300" cy="6765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14.jpg" id="152" name="Google Shape;152;p26"/>
          <p:cNvPicPr preferRelativeResize="0"/>
          <p:nvPr/>
        </p:nvPicPr>
        <p:blipFill rotWithShape="1">
          <a:blip r:embed="rId3">
            <a:alphaModFix/>
          </a:blip>
          <a:srcRect b="0" l="0" r="0" t="8076"/>
          <a:stretch/>
        </p:blipFill>
        <p:spPr>
          <a:xfrm>
            <a:off x="1547664" y="0"/>
            <a:ext cx="5270525" cy="6782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15.jpg" id="157" name="Google Shape;157;p27"/>
          <p:cNvPicPr preferRelativeResize="0"/>
          <p:nvPr/>
        </p:nvPicPr>
        <p:blipFill rotWithShape="1">
          <a:blip r:embed="rId3">
            <a:alphaModFix/>
          </a:blip>
          <a:srcRect b="3725" l="0" r="11195" t="0"/>
          <a:stretch/>
        </p:blipFill>
        <p:spPr>
          <a:xfrm rot="10800000">
            <a:off x="3203848" y="-1"/>
            <a:ext cx="4248472" cy="6737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16.jpg" id="162" name="Google Shape;16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3728" y="0"/>
            <a:ext cx="5241622" cy="6520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17.jpg" id="167" name="Google Shape;167;p29"/>
          <p:cNvPicPr preferRelativeResize="0"/>
          <p:nvPr/>
        </p:nvPicPr>
        <p:blipFill rotWithShape="1">
          <a:blip r:embed="rId3">
            <a:alphaModFix/>
          </a:blip>
          <a:srcRect b="1740" l="0" r="0" t="10080"/>
          <a:stretch/>
        </p:blipFill>
        <p:spPr>
          <a:xfrm>
            <a:off x="1475656" y="548679"/>
            <a:ext cx="4968552" cy="6232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18.jpg" id="172" name="Google Shape;172;p30"/>
          <p:cNvPicPr preferRelativeResize="0"/>
          <p:nvPr/>
        </p:nvPicPr>
        <p:blipFill rotWithShape="1">
          <a:blip r:embed="rId3">
            <a:alphaModFix/>
          </a:blip>
          <a:srcRect b="0" l="0" r="0" t="11672"/>
          <a:stretch/>
        </p:blipFill>
        <p:spPr>
          <a:xfrm>
            <a:off x="1835696" y="162429"/>
            <a:ext cx="5328592" cy="6695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19.jpg" id="177" name="Google Shape;17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76" y="332656"/>
            <a:ext cx="8064896" cy="5864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02.jpg" id="91" name="Google Shape;91;p14"/>
          <p:cNvPicPr preferRelativeResize="0"/>
          <p:nvPr/>
        </p:nvPicPr>
        <p:blipFill rotWithShape="1">
          <a:blip r:embed="rId3">
            <a:alphaModFix/>
          </a:blip>
          <a:srcRect b="0" l="0" r="0" t="10739"/>
          <a:stretch/>
        </p:blipFill>
        <p:spPr>
          <a:xfrm>
            <a:off x="1835696" y="330910"/>
            <a:ext cx="5050805" cy="6527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20.jpg" id="182" name="Google Shape;182;p32"/>
          <p:cNvPicPr preferRelativeResize="0"/>
          <p:nvPr/>
        </p:nvPicPr>
        <p:blipFill rotWithShape="1">
          <a:blip r:embed="rId3">
            <a:alphaModFix/>
          </a:blip>
          <a:srcRect b="7517" l="0" r="0" t="7759"/>
          <a:stretch/>
        </p:blipFill>
        <p:spPr>
          <a:xfrm>
            <a:off x="1619672" y="476672"/>
            <a:ext cx="5267099" cy="583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21.jpg" id="187" name="Google Shape;18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3728" y="-1"/>
            <a:ext cx="5184576" cy="6873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22.jpg" id="192" name="Google Shape;19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5616" y="1"/>
            <a:ext cx="5616624" cy="6902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23.jpg" id="197" name="Google Shape;197;p35"/>
          <p:cNvPicPr preferRelativeResize="0"/>
          <p:nvPr/>
        </p:nvPicPr>
        <p:blipFill rotWithShape="1">
          <a:blip r:embed="rId3">
            <a:alphaModFix/>
          </a:blip>
          <a:srcRect b="5343" l="0" r="0" t="7860"/>
          <a:stretch/>
        </p:blipFill>
        <p:spPr>
          <a:xfrm>
            <a:off x="1907704" y="0"/>
            <a:ext cx="5820941" cy="6840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24.jpg" id="202" name="Google Shape;202;p36"/>
          <p:cNvPicPr preferRelativeResize="0"/>
          <p:nvPr/>
        </p:nvPicPr>
        <p:blipFill rotWithShape="1">
          <a:blip r:embed="rId3">
            <a:alphaModFix/>
          </a:blip>
          <a:srcRect b="0" l="5131" r="0" t="0"/>
          <a:stretch/>
        </p:blipFill>
        <p:spPr>
          <a:xfrm>
            <a:off x="0" y="476671"/>
            <a:ext cx="9144000" cy="642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25.jpg" id="207" name="Google Shape;20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3728" y="548680"/>
            <a:ext cx="4536698" cy="597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26.jpg" id="212" name="Google Shape;212;p38"/>
          <p:cNvPicPr preferRelativeResize="0"/>
          <p:nvPr/>
        </p:nvPicPr>
        <p:blipFill rotWithShape="1">
          <a:blip r:embed="rId3">
            <a:alphaModFix/>
          </a:blip>
          <a:srcRect b="0" l="0" r="0" t="10737"/>
          <a:stretch/>
        </p:blipFill>
        <p:spPr>
          <a:xfrm>
            <a:off x="2339752" y="0"/>
            <a:ext cx="5831534" cy="6857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27.jpg" id="217" name="Google Shape;217;p39"/>
          <p:cNvPicPr preferRelativeResize="0"/>
          <p:nvPr/>
        </p:nvPicPr>
        <p:blipFill rotWithShape="1">
          <a:blip r:embed="rId3">
            <a:alphaModFix/>
          </a:blip>
          <a:srcRect b="6820" l="8039" r="3929" t="18728"/>
          <a:stretch/>
        </p:blipFill>
        <p:spPr>
          <a:xfrm>
            <a:off x="1187624" y="0"/>
            <a:ext cx="6192688" cy="6899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28.jpg" id="222" name="Google Shape;22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3728" y="0"/>
            <a:ext cx="5184576" cy="6830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29.jpg" id="227" name="Google Shape;227;p41"/>
          <p:cNvPicPr preferRelativeResize="0"/>
          <p:nvPr/>
        </p:nvPicPr>
        <p:blipFill rotWithShape="1">
          <a:blip r:embed="rId3">
            <a:alphaModFix/>
          </a:blip>
          <a:srcRect b="13747" l="0" r="8183" t="10809"/>
          <a:stretch/>
        </p:blipFill>
        <p:spPr>
          <a:xfrm>
            <a:off x="1331640" y="-79266"/>
            <a:ext cx="6408712" cy="6937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03.jpg" id="96" name="Google Shape;9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8918" y="0"/>
            <a:ext cx="51289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30.jpg" id="232" name="Google Shape;232;p42"/>
          <p:cNvPicPr preferRelativeResize="0"/>
          <p:nvPr/>
        </p:nvPicPr>
        <p:blipFill rotWithShape="1">
          <a:blip r:embed="rId3">
            <a:alphaModFix/>
          </a:blip>
          <a:srcRect b="8545" l="0" r="4512" t="14130"/>
          <a:stretch/>
        </p:blipFill>
        <p:spPr>
          <a:xfrm rot="10800000">
            <a:off x="1547664" y="332656"/>
            <a:ext cx="5832648" cy="622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31.jpg" id="237" name="Google Shape;23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5736" y="1"/>
            <a:ext cx="52056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32.jpg" id="242" name="Google Shape;242;p44"/>
          <p:cNvPicPr preferRelativeResize="0"/>
          <p:nvPr/>
        </p:nvPicPr>
        <p:blipFill rotWithShape="1">
          <a:blip r:embed="rId3">
            <a:alphaModFix/>
          </a:blip>
          <a:srcRect b="14129" l="0" r="0" t="9263"/>
          <a:stretch/>
        </p:blipFill>
        <p:spPr>
          <a:xfrm>
            <a:off x="1043608" y="43858"/>
            <a:ext cx="6751861" cy="6814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33.jpg" id="247" name="Google Shape;24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5656" y="0"/>
            <a:ext cx="5292774" cy="6972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34.jpg" id="252" name="Google Shape;252;p46"/>
          <p:cNvPicPr preferRelativeResize="0"/>
          <p:nvPr/>
        </p:nvPicPr>
        <p:blipFill rotWithShape="1">
          <a:blip r:embed="rId3">
            <a:alphaModFix/>
          </a:blip>
          <a:srcRect b="12055" l="0" r="0" t="0"/>
          <a:stretch/>
        </p:blipFill>
        <p:spPr>
          <a:xfrm>
            <a:off x="1403648" y="-40022"/>
            <a:ext cx="5976664" cy="6898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35.jpg" id="257" name="Google Shape;257;p47"/>
          <p:cNvPicPr preferRelativeResize="0"/>
          <p:nvPr/>
        </p:nvPicPr>
        <p:blipFill rotWithShape="1">
          <a:blip r:embed="rId3">
            <a:alphaModFix/>
          </a:blip>
          <a:srcRect b="0" l="0" r="0" t="12210"/>
          <a:stretch/>
        </p:blipFill>
        <p:spPr>
          <a:xfrm>
            <a:off x="1475656" y="0"/>
            <a:ext cx="5544616" cy="6794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36.jpg" id="262" name="Google Shape;262;p48"/>
          <p:cNvPicPr preferRelativeResize="0"/>
          <p:nvPr/>
        </p:nvPicPr>
        <p:blipFill rotWithShape="1">
          <a:blip r:embed="rId3">
            <a:alphaModFix/>
          </a:blip>
          <a:srcRect b="4121" l="0" r="0" t="7729"/>
          <a:stretch/>
        </p:blipFill>
        <p:spPr>
          <a:xfrm>
            <a:off x="2123728" y="-77911"/>
            <a:ext cx="5366917" cy="6603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37.jpg" id="267" name="Google Shape;267;p49"/>
          <p:cNvPicPr preferRelativeResize="0"/>
          <p:nvPr/>
        </p:nvPicPr>
        <p:blipFill rotWithShape="1">
          <a:blip r:embed="rId3">
            <a:alphaModFix/>
          </a:blip>
          <a:srcRect b="3943" l="0" r="0" t="11127"/>
          <a:stretch/>
        </p:blipFill>
        <p:spPr>
          <a:xfrm>
            <a:off x="1907704" y="-101752"/>
            <a:ext cx="5870972" cy="6959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38.jpg" id="272" name="Google Shape;272;p50"/>
          <p:cNvPicPr preferRelativeResize="0"/>
          <p:nvPr/>
        </p:nvPicPr>
        <p:blipFill rotWithShape="1">
          <a:blip r:embed="rId3">
            <a:alphaModFix/>
          </a:blip>
          <a:srcRect b="8213" l="0" r="0" t="6121"/>
          <a:stretch/>
        </p:blipFill>
        <p:spPr>
          <a:xfrm>
            <a:off x="2123728" y="0"/>
            <a:ext cx="57355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39.jpg" id="277" name="Google Shape;27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9752" y="1"/>
            <a:ext cx="49133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04.jpg" id="101" name="Google Shape;10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664" y="0"/>
            <a:ext cx="5485581" cy="6987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40.jpg" id="282" name="Google Shape;282;p52"/>
          <p:cNvPicPr preferRelativeResize="0"/>
          <p:nvPr/>
        </p:nvPicPr>
        <p:blipFill rotWithShape="1">
          <a:blip r:embed="rId3">
            <a:alphaModFix/>
          </a:blip>
          <a:srcRect b="6273" l="0" r="0" t="23768"/>
          <a:stretch/>
        </p:blipFill>
        <p:spPr>
          <a:xfrm>
            <a:off x="683568" y="0"/>
            <a:ext cx="70231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01.jpg" id="287" name="Google Shape;28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3688" y="692696"/>
            <a:ext cx="4752528" cy="6217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05.jpg" id="106" name="Google Shape;10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1760" y="73943"/>
            <a:ext cx="5070302" cy="6784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06.jpg" id="111" name="Google Shape;111;p18"/>
          <p:cNvPicPr preferRelativeResize="0"/>
          <p:nvPr/>
        </p:nvPicPr>
        <p:blipFill rotWithShape="1">
          <a:blip r:embed="rId3">
            <a:alphaModFix/>
          </a:blip>
          <a:srcRect b="4696" l="0" r="0" t="9883"/>
          <a:stretch/>
        </p:blipFill>
        <p:spPr>
          <a:xfrm>
            <a:off x="1259632" y="0"/>
            <a:ext cx="6048672" cy="6913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07.jpg" id="116" name="Google Shape;116;p19"/>
          <p:cNvPicPr preferRelativeResize="0"/>
          <p:nvPr/>
        </p:nvPicPr>
        <p:blipFill rotWithShape="1">
          <a:blip r:embed="rId3">
            <a:alphaModFix/>
          </a:blip>
          <a:srcRect b="13677" l="0" r="0" t="4443"/>
          <a:stretch/>
        </p:blipFill>
        <p:spPr>
          <a:xfrm>
            <a:off x="1763688" y="0"/>
            <a:ext cx="5956182" cy="6525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08.jpg" id="121" name="Google Shape;12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0" y="764704"/>
            <a:ext cx="4213056" cy="56370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silvia\Meus documentos\Minhas imagens\PEDRINHO PINTOR\PEDRINHO PINTOR 009.jpg" id="122" name="Google Shape;122;p20"/>
          <p:cNvPicPr preferRelativeResize="0"/>
          <p:nvPr/>
        </p:nvPicPr>
        <p:blipFill rotWithShape="1">
          <a:blip r:embed="rId4">
            <a:alphaModFix/>
          </a:blip>
          <a:srcRect b="0" l="0" r="0" t="5932"/>
          <a:stretch/>
        </p:blipFill>
        <p:spPr>
          <a:xfrm>
            <a:off x="4211960" y="692696"/>
            <a:ext cx="4536504" cy="570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PEDRINHO PINTOR\PEDRINHO PINTOR 009.jpg" id="127" name="Google Shape;12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9752" y="0"/>
            <a:ext cx="5067539" cy="6780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