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conteúdo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ide de título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is" type="vertTitleAndTx">
  <p:cSld name="VERTICAL_TITLE_AND_VERTICAL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e texto vertical" type="vertTx">
  <p:cSld name="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m com Legenda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údo com Legenda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mente título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ção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uas Partes de Conteúdo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beçalho da Seção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2310" r="0" t="2700"/>
          <a:stretch/>
        </p:blipFill>
        <p:spPr>
          <a:xfrm>
            <a:off x="1763712" y="0"/>
            <a:ext cx="6192837" cy="690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09.jpg" id="129" name="Google Shape;12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9525" y="-17462"/>
            <a:ext cx="6583362" cy="689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0.jpg" id="134" name="Google Shape;1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404812"/>
            <a:ext cx="7920037" cy="613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1.jpg" id="139" name="Google Shape;139;p24"/>
          <p:cNvPicPr preferRelativeResize="0"/>
          <p:nvPr/>
        </p:nvPicPr>
        <p:blipFill rotWithShape="1">
          <a:blip r:embed="rId3">
            <a:alphaModFix/>
          </a:blip>
          <a:srcRect b="5460" l="0" r="0" t="3898"/>
          <a:stretch/>
        </p:blipFill>
        <p:spPr>
          <a:xfrm>
            <a:off x="1547812" y="-68262"/>
            <a:ext cx="5976937" cy="692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2.jpg" id="144" name="Google Shape;144;p25"/>
          <p:cNvPicPr preferRelativeResize="0"/>
          <p:nvPr/>
        </p:nvPicPr>
        <p:blipFill rotWithShape="1">
          <a:blip r:embed="rId3">
            <a:alphaModFix/>
          </a:blip>
          <a:srcRect b="0" l="0" r="6241" t="0"/>
          <a:stretch/>
        </p:blipFill>
        <p:spPr>
          <a:xfrm>
            <a:off x="1227137" y="0"/>
            <a:ext cx="6369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3.jpg"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32354" r="0" t="0"/>
          <a:stretch/>
        </p:blipFill>
        <p:spPr>
          <a:xfrm>
            <a:off x="1331912" y="0"/>
            <a:ext cx="6192837" cy="681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4.jpg" id="154" name="Google Shape;154;p27"/>
          <p:cNvPicPr preferRelativeResize="0"/>
          <p:nvPr/>
        </p:nvPicPr>
        <p:blipFill rotWithShape="1">
          <a:blip r:embed="rId3">
            <a:alphaModFix/>
          </a:blip>
          <a:srcRect b="0" l="0" r="0" t="5848"/>
          <a:stretch/>
        </p:blipFill>
        <p:spPr>
          <a:xfrm>
            <a:off x="1763712" y="0"/>
            <a:ext cx="59864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5.jpg" id="159" name="Google Shape;159;p28"/>
          <p:cNvPicPr preferRelativeResize="0"/>
          <p:nvPr/>
        </p:nvPicPr>
        <p:blipFill rotWithShape="1">
          <a:blip r:embed="rId3">
            <a:alphaModFix/>
          </a:blip>
          <a:srcRect b="0" l="0" r="0" t="5448"/>
          <a:stretch/>
        </p:blipFill>
        <p:spPr>
          <a:xfrm>
            <a:off x="1258887" y="0"/>
            <a:ext cx="6656387" cy="6570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6.jpg" id="164" name="Google Shape;164;p29"/>
          <p:cNvPicPr preferRelativeResize="0"/>
          <p:nvPr/>
        </p:nvPicPr>
        <p:blipFill rotWithShape="1">
          <a:blip r:embed="rId3">
            <a:alphaModFix/>
          </a:blip>
          <a:srcRect b="0" l="0" r="4597" t="0"/>
          <a:stretch/>
        </p:blipFill>
        <p:spPr>
          <a:xfrm>
            <a:off x="1403350" y="0"/>
            <a:ext cx="5976937" cy="6640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7.jpg" id="169" name="Google Shape;169;p30"/>
          <p:cNvPicPr preferRelativeResize="0"/>
          <p:nvPr/>
        </p:nvPicPr>
        <p:blipFill rotWithShape="1">
          <a:blip r:embed="rId3">
            <a:alphaModFix/>
          </a:blip>
          <a:srcRect b="0" l="32892" r="0" t="0"/>
          <a:stretch/>
        </p:blipFill>
        <p:spPr>
          <a:xfrm>
            <a:off x="1692275" y="-31750"/>
            <a:ext cx="6062662" cy="68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8.jpg" id="174" name="Google Shape;1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87" y="319087"/>
            <a:ext cx="8285162" cy="606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01.jpg"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775" y="26987"/>
            <a:ext cx="5632450" cy="6802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19.jpg" id="179" name="Google Shape;1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1400" y="0"/>
            <a:ext cx="6599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20.jpg"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100" y="392112"/>
            <a:ext cx="8558212" cy="607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21.jpg" id="189" name="Google Shape;189;p34"/>
          <p:cNvPicPr preferRelativeResize="0"/>
          <p:nvPr/>
        </p:nvPicPr>
        <p:blipFill rotWithShape="1">
          <a:blip r:embed="rId3">
            <a:alphaModFix/>
          </a:blip>
          <a:srcRect b="0" l="8241" r="0" t="0"/>
          <a:stretch/>
        </p:blipFill>
        <p:spPr>
          <a:xfrm>
            <a:off x="0" y="0"/>
            <a:ext cx="9036050" cy="65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22.jpg" id="194" name="Google Shape;19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188912"/>
            <a:ext cx="6816725" cy="657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23.jpg" id="199" name="Google Shape;199;p36"/>
          <p:cNvPicPr preferRelativeResize="0"/>
          <p:nvPr/>
        </p:nvPicPr>
        <p:blipFill rotWithShape="1">
          <a:blip r:embed="rId3">
            <a:alphaModFix/>
          </a:blip>
          <a:srcRect b="2934" l="0" r="0" t="2775"/>
          <a:stretch/>
        </p:blipFill>
        <p:spPr>
          <a:xfrm>
            <a:off x="1258887" y="0"/>
            <a:ext cx="67040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24.jpg" id="204" name="Google Shape;20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0"/>
            <a:ext cx="7339012" cy="6573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25.jpg" id="209" name="Google Shape;20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0"/>
            <a:ext cx="8064500" cy="685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26.jpg" id="214" name="Google Shape;21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147637"/>
            <a:ext cx="6480175" cy="65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27.jpg" id="219" name="Google Shape;21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4175" y="-42862"/>
            <a:ext cx="5870575" cy="6900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28.jpg" id="224" name="Google Shape;22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812" y="0"/>
            <a:ext cx="59928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03.jpg"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2" y="1557337"/>
            <a:ext cx="7653337" cy="388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02.jpg" id="99" name="Google Shape;99;p16"/>
          <p:cNvPicPr preferRelativeResize="0"/>
          <p:nvPr/>
        </p:nvPicPr>
        <p:blipFill rotWithShape="1">
          <a:blip r:embed="rId3">
            <a:alphaModFix/>
          </a:blip>
          <a:srcRect b="5780" l="0" r="6665" t="8193"/>
          <a:stretch/>
        </p:blipFill>
        <p:spPr>
          <a:xfrm>
            <a:off x="611187" y="-68262"/>
            <a:ext cx="7273925" cy="692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04.jpg" id="104" name="Google Shape;104;p17"/>
          <p:cNvPicPr preferRelativeResize="0"/>
          <p:nvPr/>
        </p:nvPicPr>
        <p:blipFill rotWithShape="1">
          <a:blip r:embed="rId3">
            <a:alphaModFix/>
          </a:blip>
          <a:srcRect b="0" l="7526" r="12262" t="0"/>
          <a:stretch/>
        </p:blipFill>
        <p:spPr>
          <a:xfrm>
            <a:off x="0" y="260350"/>
            <a:ext cx="9144000" cy="612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05.jpg" id="109" name="Google Shape;1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0"/>
            <a:ext cx="7392987" cy="655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07.jpg"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6612"/>
            <a:ext cx="9144000" cy="485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06.jpg" id="119" name="Google Shape;1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5175"/>
            <a:ext cx="9143999" cy="54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silvia\Desktop\QUEM SOU EU\QUEM SOU EU 008.jpg" id="124" name="Google Shape;124;p21"/>
          <p:cNvPicPr preferRelativeResize="0"/>
          <p:nvPr/>
        </p:nvPicPr>
        <p:blipFill rotWithShape="1">
          <a:blip r:embed="rId3">
            <a:alphaModFix/>
          </a:blip>
          <a:srcRect b="321" l="0" r="536" t="4017"/>
          <a:stretch/>
        </p:blipFill>
        <p:spPr>
          <a:xfrm>
            <a:off x="1187450" y="0"/>
            <a:ext cx="69135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