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LINO\LINO.jpg"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2610"/>
          <a:stretch/>
        </p:blipFill>
        <p:spPr>
          <a:xfrm>
            <a:off x="1259632" y="0"/>
            <a:ext cx="6408712" cy="67072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4.jpg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1570" t="18597"/>
          <a:stretch/>
        </p:blipFill>
        <p:spPr>
          <a:xfrm>
            <a:off x="971600" y="0"/>
            <a:ext cx="75608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5.jpg" id="140" name="Google Shape;140;p23"/>
          <p:cNvPicPr preferRelativeResize="0"/>
          <p:nvPr/>
        </p:nvPicPr>
        <p:blipFill rotWithShape="1">
          <a:blip r:embed="rId3">
            <a:alphaModFix/>
          </a:blip>
          <a:srcRect b="13075" l="27840" r="26926" t="31707"/>
          <a:stretch/>
        </p:blipFill>
        <p:spPr>
          <a:xfrm>
            <a:off x="0" y="1"/>
            <a:ext cx="37799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16.jpg" id="141" name="Google Shape;14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4205" y="0"/>
            <a:ext cx="55197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7.jpg" id="146" name="Google Shape;1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25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18.jpg" id="147" name="Google Shape;147;p24"/>
          <p:cNvPicPr preferRelativeResize="0"/>
          <p:nvPr/>
        </p:nvPicPr>
        <p:blipFill rotWithShape="1">
          <a:blip r:embed="rId4">
            <a:alphaModFix/>
          </a:blip>
          <a:srcRect b="27478" l="24938" r="21887" t="19207"/>
          <a:stretch/>
        </p:blipFill>
        <p:spPr>
          <a:xfrm>
            <a:off x="4183182" y="0"/>
            <a:ext cx="49608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9.jpg" id="152" name="Google Shape;152;p25"/>
          <p:cNvPicPr preferRelativeResize="0"/>
          <p:nvPr/>
        </p:nvPicPr>
        <p:blipFill rotWithShape="1">
          <a:blip r:embed="rId3">
            <a:alphaModFix/>
          </a:blip>
          <a:srcRect b="2424" l="0" r="0" t="0"/>
          <a:stretch/>
        </p:blipFill>
        <p:spPr>
          <a:xfrm>
            <a:off x="1187624" y="0"/>
            <a:ext cx="66247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21.jpg" id="157" name="Google Shape;157;p26"/>
          <p:cNvPicPr preferRelativeResize="0"/>
          <p:nvPr/>
        </p:nvPicPr>
        <p:blipFill rotWithShape="1">
          <a:blip r:embed="rId3">
            <a:alphaModFix/>
          </a:blip>
          <a:srcRect b="0" l="18441" r="0" t="0"/>
          <a:stretch/>
        </p:blipFill>
        <p:spPr>
          <a:xfrm>
            <a:off x="0" y="404664"/>
            <a:ext cx="4427984" cy="6314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22.jpg" id="158" name="Google Shape;158;p26"/>
          <p:cNvPicPr preferRelativeResize="0"/>
          <p:nvPr/>
        </p:nvPicPr>
        <p:blipFill rotWithShape="1">
          <a:blip r:embed="rId4">
            <a:alphaModFix/>
          </a:blip>
          <a:srcRect b="0" l="0" r="0" t="1205"/>
          <a:stretch/>
        </p:blipFill>
        <p:spPr>
          <a:xfrm>
            <a:off x="4172165" y="764704"/>
            <a:ext cx="4971835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23.jpg" id="163" name="Google Shape;163;p27"/>
          <p:cNvPicPr preferRelativeResize="0"/>
          <p:nvPr/>
        </p:nvPicPr>
        <p:blipFill rotWithShape="1">
          <a:blip r:embed="rId3">
            <a:alphaModFix/>
          </a:blip>
          <a:srcRect b="0" l="0" r="0" t="2021"/>
          <a:stretch/>
        </p:blipFill>
        <p:spPr>
          <a:xfrm>
            <a:off x="0" y="0"/>
            <a:ext cx="49255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24.jpg" id="164" name="Google Shape;164;p27"/>
          <p:cNvPicPr preferRelativeResize="0"/>
          <p:nvPr/>
        </p:nvPicPr>
        <p:blipFill rotWithShape="1">
          <a:blip r:embed="rId4">
            <a:alphaModFix/>
          </a:blip>
          <a:srcRect b="8877" l="11329" r="23358" t="9761"/>
          <a:stretch/>
        </p:blipFill>
        <p:spPr>
          <a:xfrm>
            <a:off x="4932039" y="0"/>
            <a:ext cx="423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25.jpg" id="169" name="Google Shape;169;p28"/>
          <p:cNvPicPr preferRelativeResize="0"/>
          <p:nvPr/>
        </p:nvPicPr>
        <p:blipFill rotWithShape="1">
          <a:blip r:embed="rId3">
            <a:alphaModFix/>
          </a:blip>
          <a:srcRect b="1348" l="3546" r="4245" t="0"/>
          <a:stretch/>
        </p:blipFill>
        <p:spPr>
          <a:xfrm>
            <a:off x="0" y="0"/>
            <a:ext cx="44279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26.jpg" id="170" name="Google Shape;17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2693" y="0"/>
            <a:ext cx="473130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27.jpg" id="175" name="Google Shape;175;p29"/>
          <p:cNvPicPr preferRelativeResize="0"/>
          <p:nvPr/>
        </p:nvPicPr>
        <p:blipFill rotWithShape="1">
          <a:blip r:embed="rId3">
            <a:alphaModFix/>
          </a:blip>
          <a:srcRect b="6723" l="0" r="0" t="15789"/>
          <a:stretch/>
        </p:blipFill>
        <p:spPr>
          <a:xfrm>
            <a:off x="683568" y="0"/>
            <a:ext cx="8052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30.jpg" id="180" name="Google Shape;180;p30"/>
          <p:cNvPicPr preferRelativeResize="0"/>
          <p:nvPr/>
        </p:nvPicPr>
        <p:blipFill rotWithShape="1">
          <a:blip r:embed="rId3">
            <a:alphaModFix/>
          </a:blip>
          <a:srcRect b="2383" l="0" r="0" t="22776"/>
          <a:stretch/>
        </p:blipFill>
        <p:spPr>
          <a:xfrm>
            <a:off x="1004628" y="0"/>
            <a:ext cx="74971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31.jpg" id="185" name="Google Shape;185;p31"/>
          <p:cNvPicPr preferRelativeResize="0"/>
          <p:nvPr/>
        </p:nvPicPr>
        <p:blipFill rotWithShape="1">
          <a:blip r:embed="rId3">
            <a:alphaModFix/>
          </a:blip>
          <a:srcRect b="11641" l="0" r="0" t="10884"/>
          <a:stretch/>
        </p:blipFill>
        <p:spPr>
          <a:xfrm>
            <a:off x="1259632" y="0"/>
            <a:ext cx="7242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1.jpg" id="90" name="Google Shape;90;p14"/>
          <p:cNvPicPr preferRelativeResize="0"/>
          <p:nvPr/>
        </p:nvPicPr>
        <p:blipFill rotWithShape="1">
          <a:blip r:embed="rId3">
            <a:alphaModFix/>
          </a:blip>
          <a:srcRect b="1568" l="0" r="0" t="2450"/>
          <a:stretch/>
        </p:blipFill>
        <p:spPr>
          <a:xfrm>
            <a:off x="0" y="476672"/>
            <a:ext cx="4644008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02.jpg" id="91" name="Google Shape;91;p14"/>
          <p:cNvPicPr preferRelativeResize="0"/>
          <p:nvPr/>
        </p:nvPicPr>
        <p:blipFill rotWithShape="1">
          <a:blip r:embed="rId4">
            <a:alphaModFix/>
          </a:blip>
          <a:srcRect b="2490" l="0" r="0" t="2633"/>
          <a:stretch/>
        </p:blipFill>
        <p:spPr>
          <a:xfrm>
            <a:off x="4572000" y="460730"/>
            <a:ext cx="4572000" cy="54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33.jpg" id="190" name="Google Shape;190;p32"/>
          <p:cNvPicPr preferRelativeResize="0"/>
          <p:nvPr/>
        </p:nvPicPr>
        <p:blipFill rotWithShape="1">
          <a:blip r:embed="rId3">
            <a:alphaModFix/>
          </a:blip>
          <a:srcRect b="0" l="4973" r="0" t="4069"/>
          <a:stretch/>
        </p:blipFill>
        <p:spPr>
          <a:xfrm>
            <a:off x="1979712" y="0"/>
            <a:ext cx="5503715" cy="67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32.jpg" id="195" name="Google Shape;195;p33"/>
          <p:cNvPicPr preferRelativeResize="0"/>
          <p:nvPr/>
        </p:nvPicPr>
        <p:blipFill rotWithShape="1">
          <a:blip r:embed="rId3">
            <a:alphaModFix/>
          </a:blip>
          <a:srcRect b="0" l="0" r="0" t="1367"/>
          <a:stretch/>
        </p:blipFill>
        <p:spPr>
          <a:xfrm rot="10800000">
            <a:off x="1907704" y="-1"/>
            <a:ext cx="568863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34.jpg" id="200" name="Google Shape;200;p34"/>
          <p:cNvPicPr preferRelativeResize="0"/>
          <p:nvPr/>
        </p:nvPicPr>
        <p:blipFill rotWithShape="1">
          <a:blip r:embed="rId3">
            <a:alphaModFix/>
          </a:blip>
          <a:srcRect b="2540" l="0" r="0" t="0"/>
          <a:stretch/>
        </p:blipFill>
        <p:spPr>
          <a:xfrm>
            <a:off x="1691680" y="0"/>
            <a:ext cx="55829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3.jpg" id="96" name="Google Shape;96;p15"/>
          <p:cNvPicPr preferRelativeResize="0"/>
          <p:nvPr/>
        </p:nvPicPr>
        <p:blipFill rotWithShape="1">
          <a:blip r:embed="rId3">
            <a:alphaModFix/>
          </a:blip>
          <a:srcRect b="8028" l="0" r="0" t="1636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4.jpg" id="101" name="Google Shape;101;p16"/>
          <p:cNvPicPr preferRelativeResize="0"/>
          <p:nvPr/>
        </p:nvPicPr>
        <p:blipFill rotWithShape="1">
          <a:blip r:embed="rId3">
            <a:alphaModFix/>
          </a:blip>
          <a:srcRect b="3312" l="2795" r="0" t="1020"/>
          <a:stretch/>
        </p:blipFill>
        <p:spPr>
          <a:xfrm>
            <a:off x="1619671" y="0"/>
            <a:ext cx="55073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5.jpg"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0" t="1210"/>
          <a:stretch/>
        </p:blipFill>
        <p:spPr>
          <a:xfrm>
            <a:off x="0" y="1"/>
            <a:ext cx="457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06.jpg" id="107" name="Google Shape;107;p17"/>
          <p:cNvPicPr preferRelativeResize="0"/>
          <p:nvPr/>
        </p:nvPicPr>
        <p:blipFill rotWithShape="1">
          <a:blip r:embed="rId4">
            <a:alphaModFix/>
          </a:blip>
          <a:srcRect b="1308" l="0" r="0" t="2821"/>
          <a:stretch/>
        </p:blipFill>
        <p:spPr>
          <a:xfrm>
            <a:off x="4584908" y="0"/>
            <a:ext cx="455909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7.jpg"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0" t="1559"/>
          <a:stretch/>
        </p:blipFill>
        <p:spPr>
          <a:xfrm>
            <a:off x="0" y="0"/>
            <a:ext cx="46498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08.jpg" id="113" name="Google Shape;11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09.jpg"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6944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10.jpg" id="119" name="Google Shape;119;p19"/>
          <p:cNvPicPr preferRelativeResize="0"/>
          <p:nvPr/>
        </p:nvPicPr>
        <p:blipFill rotWithShape="1">
          <a:blip r:embed="rId4">
            <a:alphaModFix/>
          </a:blip>
          <a:srcRect b="0" l="0" r="6363" t="2635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1.jpg" id="124" name="Google Shape;124;p20"/>
          <p:cNvPicPr preferRelativeResize="0"/>
          <p:nvPr/>
        </p:nvPicPr>
        <p:blipFill rotWithShape="1">
          <a:blip r:embed="rId3">
            <a:alphaModFix/>
          </a:blip>
          <a:srcRect b="14179" l="6657" r="20040" t="25800"/>
          <a:stretch/>
        </p:blipFill>
        <p:spPr>
          <a:xfrm>
            <a:off x="1979711" y="0"/>
            <a:ext cx="6151574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LINO\LINO 012.jpg" id="125" name="Google Shape;125;p20"/>
          <p:cNvPicPr preferRelativeResize="0"/>
          <p:nvPr/>
        </p:nvPicPr>
        <p:blipFill rotWithShape="1">
          <a:blip r:embed="rId4">
            <a:alphaModFix/>
          </a:blip>
          <a:srcRect b="44476" l="14641" r="19630" t="44319"/>
          <a:stretch/>
        </p:blipFill>
        <p:spPr>
          <a:xfrm>
            <a:off x="1907704" y="5489848"/>
            <a:ext cx="6264696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NO\LINO 013.jpg" id="130" name="Google Shape;130;p21"/>
          <p:cNvPicPr preferRelativeResize="0"/>
          <p:nvPr/>
        </p:nvPicPr>
        <p:blipFill rotWithShape="1">
          <a:blip r:embed="rId3">
            <a:alphaModFix/>
          </a:blip>
          <a:srcRect b="6672" l="0" r="0" t="23704"/>
          <a:stretch/>
        </p:blipFill>
        <p:spPr>
          <a:xfrm>
            <a:off x="1043608" y="0"/>
            <a:ext cx="74466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