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layout with centered title and subtitle placeholders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ext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Relationship Id="rId4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jpg"/><Relationship Id="rId4" Type="http://schemas.openxmlformats.org/officeDocument/2006/relationships/image" Target="../media/image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g"/><Relationship Id="rId4" Type="http://schemas.openxmlformats.org/officeDocument/2006/relationships/image" Target="../media/image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Relationship Id="rId4" Type="http://schemas.openxmlformats.org/officeDocument/2006/relationships/image" Target="../media/image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0.jpg"/><Relationship Id="rId4" Type="http://schemas.openxmlformats.org/officeDocument/2006/relationships/image" Target="../media/image1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jpg"/><Relationship Id="rId4" Type="http://schemas.openxmlformats.org/officeDocument/2006/relationships/image" Target="../media/image17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jpg"/><Relationship Id="rId4" Type="http://schemas.openxmlformats.org/officeDocument/2006/relationships/image" Target="../media/image2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jpg"/><Relationship Id="rId4" Type="http://schemas.openxmlformats.org/officeDocument/2006/relationships/image" Target="../media/image2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0.jpg"/><Relationship Id="rId4" Type="http://schemas.openxmlformats.org/officeDocument/2006/relationships/image" Target="../media/image1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jpg"/><Relationship Id="rId4" Type="http://schemas.openxmlformats.org/officeDocument/2006/relationships/image" Target="../media/image2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jpg"/><Relationship Id="rId4" Type="http://schemas.openxmlformats.org/officeDocument/2006/relationships/image" Target="../media/image2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Relationship Id="rId4" Type="http://schemas.openxmlformats.org/officeDocument/2006/relationships/image" Target="../media/image1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Relationship Id="rId4" Type="http://schemas.openxmlformats.org/officeDocument/2006/relationships/image" Target="../media/image2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Relationship Id="rId4" Type="http://schemas.openxmlformats.org/officeDocument/2006/relationships/image" Target="../media/image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4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400" u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4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" name="Google Shape;30;p4"/>
          <p:cNvPicPr preferRelativeResize="0"/>
          <p:nvPr/>
        </p:nvPicPr>
        <p:blipFill rotWithShape="1">
          <a:blip r:embed="rId3">
            <a:alphaModFix/>
          </a:blip>
          <a:srcRect b="3633" l="2671" r="0" t="4298"/>
          <a:stretch/>
        </p:blipFill>
        <p:spPr>
          <a:xfrm>
            <a:off x="1835150" y="0"/>
            <a:ext cx="61928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400" u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3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Google Shape;94;p13"/>
          <p:cNvPicPr preferRelativeResize="0"/>
          <p:nvPr/>
        </p:nvPicPr>
        <p:blipFill rotWithShape="1">
          <a:blip r:embed="rId3">
            <a:alphaModFix/>
          </a:blip>
          <a:srcRect b="12936" l="17903" r="0" t="8911"/>
          <a:stretch/>
        </p:blipFill>
        <p:spPr>
          <a:xfrm>
            <a:off x="0" y="0"/>
            <a:ext cx="443388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/>
          <p:cNvPicPr preferRelativeResize="0"/>
          <p:nvPr/>
        </p:nvPicPr>
        <p:blipFill rotWithShape="1">
          <a:blip r:embed="rId4">
            <a:alphaModFix/>
          </a:blip>
          <a:srcRect b="15004" l="3906" r="7372" t="3504"/>
          <a:stretch/>
        </p:blipFill>
        <p:spPr>
          <a:xfrm>
            <a:off x="4241800" y="0"/>
            <a:ext cx="49022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400" u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4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p14"/>
          <p:cNvPicPr preferRelativeResize="0"/>
          <p:nvPr/>
        </p:nvPicPr>
        <p:blipFill rotWithShape="1">
          <a:blip r:embed="rId3">
            <a:alphaModFix/>
          </a:blip>
          <a:srcRect b="25084" l="1858" r="0" t="10752"/>
          <a:stretch/>
        </p:blipFill>
        <p:spPr>
          <a:xfrm>
            <a:off x="0" y="0"/>
            <a:ext cx="762793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/>
          <p:cNvPicPr preferRelativeResize="0"/>
          <p:nvPr/>
        </p:nvPicPr>
        <p:blipFill rotWithShape="1">
          <a:blip r:embed="rId4">
            <a:alphaModFix/>
          </a:blip>
          <a:srcRect b="0" l="22221" r="0" t="9846"/>
          <a:stretch/>
        </p:blipFill>
        <p:spPr>
          <a:xfrm>
            <a:off x="6121400" y="0"/>
            <a:ext cx="6045200" cy="963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400" u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5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0" name="Google Shape;110;p15"/>
          <p:cNvPicPr preferRelativeResize="0"/>
          <p:nvPr/>
        </p:nvPicPr>
        <p:blipFill rotWithShape="1">
          <a:blip r:embed="rId3">
            <a:alphaModFix/>
          </a:blip>
          <a:srcRect b="0" l="2777" r="0" t="72894"/>
          <a:stretch/>
        </p:blipFill>
        <p:spPr>
          <a:xfrm>
            <a:off x="0" y="1700212"/>
            <a:ext cx="9144000" cy="350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6"/>
          <p:cNvPicPr preferRelativeResize="0"/>
          <p:nvPr/>
        </p:nvPicPr>
        <p:blipFill rotWithShape="1">
          <a:blip r:embed="rId3">
            <a:alphaModFix/>
          </a:blip>
          <a:srcRect b="32495" l="17565" r="1816" t="4856"/>
          <a:stretch/>
        </p:blipFill>
        <p:spPr>
          <a:xfrm>
            <a:off x="0" y="0"/>
            <a:ext cx="6265862" cy="669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6"/>
          <p:cNvPicPr preferRelativeResize="0"/>
          <p:nvPr/>
        </p:nvPicPr>
        <p:blipFill rotWithShape="1">
          <a:blip r:embed="rId4">
            <a:alphaModFix/>
          </a:blip>
          <a:srcRect b="39224" l="45996" r="20924" t="17912"/>
          <a:stretch/>
        </p:blipFill>
        <p:spPr>
          <a:xfrm>
            <a:off x="5643562" y="0"/>
            <a:ext cx="3500437" cy="659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400" u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" name="Google Shape;122;p17"/>
          <p:cNvPicPr preferRelativeResize="0"/>
          <p:nvPr/>
        </p:nvPicPr>
        <p:blipFill rotWithShape="1">
          <a:blip r:embed="rId3">
            <a:alphaModFix/>
          </a:blip>
          <a:srcRect b="14555" l="17095" r="30104" t="66166"/>
          <a:stretch/>
        </p:blipFill>
        <p:spPr>
          <a:xfrm>
            <a:off x="2916237" y="0"/>
            <a:ext cx="6227762" cy="312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7"/>
          <p:cNvPicPr preferRelativeResize="0"/>
          <p:nvPr/>
        </p:nvPicPr>
        <p:blipFill rotWithShape="1">
          <a:blip r:embed="rId4">
            <a:alphaModFix/>
          </a:blip>
          <a:srcRect b="2850" l="4595" r="28246" t="60775"/>
          <a:stretch/>
        </p:blipFill>
        <p:spPr>
          <a:xfrm>
            <a:off x="0" y="2970212"/>
            <a:ext cx="5219700" cy="3887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400" u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18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18"/>
          <p:cNvPicPr preferRelativeResize="0"/>
          <p:nvPr/>
        </p:nvPicPr>
        <p:blipFill rotWithShape="1">
          <a:blip r:embed="rId3">
            <a:alphaModFix/>
          </a:blip>
          <a:srcRect b="28024" l="25917" r="32864" t="29109"/>
          <a:stretch/>
        </p:blipFill>
        <p:spPr>
          <a:xfrm>
            <a:off x="0" y="0"/>
            <a:ext cx="479583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8"/>
          <p:cNvPicPr preferRelativeResize="0"/>
          <p:nvPr/>
        </p:nvPicPr>
        <p:blipFill rotWithShape="1">
          <a:blip r:embed="rId4">
            <a:alphaModFix/>
          </a:blip>
          <a:srcRect b="12144" l="24661" r="15188" t="21363"/>
          <a:stretch/>
        </p:blipFill>
        <p:spPr>
          <a:xfrm>
            <a:off x="4787900" y="0"/>
            <a:ext cx="43561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400" u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19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Google Shape;138;p19"/>
          <p:cNvPicPr preferRelativeResize="0"/>
          <p:nvPr/>
        </p:nvPicPr>
        <p:blipFill rotWithShape="1">
          <a:blip r:embed="rId3">
            <a:alphaModFix/>
          </a:blip>
          <a:srcRect b="3102" l="13397" r="0" t="28441"/>
          <a:stretch/>
        </p:blipFill>
        <p:spPr>
          <a:xfrm>
            <a:off x="0" y="0"/>
            <a:ext cx="63087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9"/>
          <p:cNvPicPr preferRelativeResize="0"/>
          <p:nvPr/>
        </p:nvPicPr>
        <p:blipFill rotWithShape="1">
          <a:blip r:embed="rId4">
            <a:alphaModFix/>
          </a:blip>
          <a:srcRect b="18904" l="24699" r="20343" t="1484"/>
          <a:stretch/>
        </p:blipFill>
        <p:spPr>
          <a:xfrm>
            <a:off x="5700712" y="0"/>
            <a:ext cx="34432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400" u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p20"/>
          <p:cNvPicPr preferRelativeResize="0"/>
          <p:nvPr/>
        </p:nvPicPr>
        <p:blipFill rotWithShape="1">
          <a:blip r:embed="rId3">
            <a:alphaModFix/>
          </a:blip>
          <a:srcRect b="25084" l="25917" r="8761" t="10752"/>
          <a:stretch/>
        </p:blipFill>
        <p:spPr>
          <a:xfrm>
            <a:off x="0" y="0"/>
            <a:ext cx="50768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0"/>
          <p:cNvPicPr preferRelativeResize="0"/>
          <p:nvPr/>
        </p:nvPicPr>
        <p:blipFill rotWithShape="1">
          <a:blip r:embed="rId4">
            <a:alphaModFix/>
          </a:blip>
          <a:srcRect b="8495" l="30772" r="7862" t="22367"/>
          <a:stretch/>
        </p:blipFill>
        <p:spPr>
          <a:xfrm>
            <a:off x="5076825" y="0"/>
            <a:ext cx="44259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400" u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1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" name="Google Shape;154;p21"/>
          <p:cNvPicPr preferRelativeResize="0"/>
          <p:nvPr/>
        </p:nvPicPr>
        <p:blipFill rotWithShape="1">
          <a:blip r:embed="rId3">
            <a:alphaModFix/>
          </a:blip>
          <a:srcRect b="21363" l="10073" r="50868" t="24855"/>
          <a:stretch/>
        </p:blipFill>
        <p:spPr>
          <a:xfrm>
            <a:off x="0" y="1700212"/>
            <a:ext cx="2555875" cy="4681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1"/>
          <p:cNvPicPr preferRelativeResize="0"/>
          <p:nvPr/>
        </p:nvPicPr>
        <p:blipFill rotWithShape="1">
          <a:blip r:embed="rId4">
            <a:alphaModFix/>
          </a:blip>
          <a:srcRect b="23450" l="8743" r="0" t="-4486"/>
          <a:stretch/>
        </p:blipFill>
        <p:spPr>
          <a:xfrm>
            <a:off x="4875212" y="908050"/>
            <a:ext cx="4268787" cy="540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1"/>
          <p:cNvPicPr preferRelativeResize="0"/>
          <p:nvPr/>
        </p:nvPicPr>
        <p:blipFill rotWithShape="1">
          <a:blip r:embed="rId3">
            <a:alphaModFix/>
          </a:blip>
          <a:srcRect b="21362" l="52429" r="0" t="5325"/>
          <a:stretch/>
        </p:blipFill>
        <p:spPr>
          <a:xfrm>
            <a:off x="2555875" y="1196975"/>
            <a:ext cx="2446337" cy="501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400" u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22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Google Shape;16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13037" y="0"/>
            <a:ext cx="6430962" cy="8843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2"/>
          <p:cNvPicPr preferRelativeResize="0"/>
          <p:nvPr/>
        </p:nvPicPr>
        <p:blipFill rotWithShape="1">
          <a:blip r:embed="rId4">
            <a:alphaModFix/>
          </a:blip>
          <a:srcRect b="0" l="50920" r="0" t="3923"/>
          <a:stretch/>
        </p:blipFill>
        <p:spPr>
          <a:xfrm>
            <a:off x="0" y="0"/>
            <a:ext cx="3362325" cy="87582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400" u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5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Google Shape;37;p5"/>
          <p:cNvPicPr preferRelativeResize="0"/>
          <p:nvPr/>
        </p:nvPicPr>
        <p:blipFill rotWithShape="1">
          <a:blip r:embed="rId3">
            <a:alphaModFix/>
          </a:blip>
          <a:srcRect b="17391" l="0" r="14404" t="18445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3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400" u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23"/>
          <p:cNvPicPr preferRelativeResize="0"/>
          <p:nvPr/>
        </p:nvPicPr>
        <p:blipFill rotWithShape="1">
          <a:blip r:embed="rId3">
            <a:alphaModFix/>
          </a:blip>
          <a:srcRect b="29794" l="26388" r="38398" t="39076"/>
          <a:stretch/>
        </p:blipFill>
        <p:spPr>
          <a:xfrm>
            <a:off x="255587" y="2781300"/>
            <a:ext cx="3354387" cy="407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3"/>
          <p:cNvPicPr preferRelativeResize="0"/>
          <p:nvPr/>
        </p:nvPicPr>
        <p:blipFill rotWithShape="1">
          <a:blip r:embed="rId3">
            <a:alphaModFix/>
          </a:blip>
          <a:srcRect b="60922" l="9727" r="0" t="11065"/>
          <a:stretch/>
        </p:blipFill>
        <p:spPr>
          <a:xfrm>
            <a:off x="323850" y="333375"/>
            <a:ext cx="4752975" cy="228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3"/>
          <p:cNvPicPr preferRelativeResize="0"/>
          <p:nvPr/>
        </p:nvPicPr>
        <p:blipFill rotWithShape="1">
          <a:blip r:embed="rId4">
            <a:alphaModFix/>
          </a:blip>
          <a:srcRect b="8241" l="5044" r="0" t="6208"/>
          <a:stretch/>
        </p:blipFill>
        <p:spPr>
          <a:xfrm>
            <a:off x="3878262" y="333375"/>
            <a:ext cx="5265737" cy="652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4"/>
          <p:cNvPicPr preferRelativeResize="0"/>
          <p:nvPr/>
        </p:nvPicPr>
        <p:blipFill rotWithShape="1">
          <a:blip r:embed="rId3">
            <a:alphaModFix/>
          </a:blip>
          <a:srcRect b="7559" l="20384" r="27737" t="71557"/>
          <a:stretch/>
        </p:blipFill>
        <p:spPr>
          <a:xfrm>
            <a:off x="0" y="1052512"/>
            <a:ext cx="9144000" cy="506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5"/>
          <p:cNvPicPr preferRelativeResize="0"/>
          <p:nvPr/>
        </p:nvPicPr>
        <p:blipFill rotWithShape="1">
          <a:blip r:embed="rId3">
            <a:alphaModFix/>
          </a:blip>
          <a:srcRect b="39210" l="13868" r="29635" t="39891"/>
          <a:stretch/>
        </p:blipFill>
        <p:spPr>
          <a:xfrm>
            <a:off x="0" y="0"/>
            <a:ext cx="3492500" cy="1776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5"/>
          <p:cNvPicPr preferRelativeResize="0"/>
          <p:nvPr/>
        </p:nvPicPr>
        <p:blipFill rotWithShape="1">
          <a:blip r:embed="rId3">
            <a:alphaModFix/>
          </a:blip>
          <a:srcRect b="3504" l="73141" r="0" t="22381"/>
          <a:stretch/>
        </p:blipFill>
        <p:spPr>
          <a:xfrm>
            <a:off x="2627312" y="1341437"/>
            <a:ext cx="1320800" cy="501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5"/>
          <p:cNvPicPr preferRelativeResize="0"/>
          <p:nvPr/>
        </p:nvPicPr>
        <p:blipFill rotWithShape="1">
          <a:blip r:embed="rId4">
            <a:alphaModFix/>
          </a:blip>
          <a:srcRect b="6221" l="0" r="0" t="2153"/>
          <a:stretch/>
        </p:blipFill>
        <p:spPr>
          <a:xfrm>
            <a:off x="3700462" y="0"/>
            <a:ext cx="5443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6"/>
          <p:cNvPicPr preferRelativeResize="0"/>
          <p:nvPr/>
        </p:nvPicPr>
        <p:blipFill rotWithShape="1">
          <a:blip r:embed="rId3">
            <a:alphaModFix/>
          </a:blip>
          <a:srcRect b="2651" l="0" r="8210" t="2651"/>
          <a:stretch/>
        </p:blipFill>
        <p:spPr>
          <a:xfrm>
            <a:off x="0" y="1484312"/>
            <a:ext cx="4992687" cy="4811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6"/>
          <p:cNvPicPr preferRelativeResize="0"/>
          <p:nvPr/>
        </p:nvPicPr>
        <p:blipFill rotWithShape="1">
          <a:blip r:embed="rId4">
            <a:alphaModFix/>
          </a:blip>
          <a:srcRect b="8911" l="-2395" r="0" t="5525"/>
          <a:stretch/>
        </p:blipFill>
        <p:spPr>
          <a:xfrm>
            <a:off x="4859337" y="333375"/>
            <a:ext cx="4284662" cy="4922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400" u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7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400" u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8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400" u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6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6"/>
          <p:cNvPicPr preferRelativeResize="0"/>
          <p:nvPr/>
        </p:nvPicPr>
        <p:blipFill rotWithShape="1">
          <a:blip r:embed="rId3">
            <a:alphaModFix/>
          </a:blip>
          <a:srcRect b="14138" l="9231" r="0" t="21698"/>
          <a:stretch/>
        </p:blipFill>
        <p:spPr>
          <a:xfrm>
            <a:off x="0" y="404812"/>
            <a:ext cx="9144000" cy="6161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400" u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7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5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914525"/>
            <a:ext cx="9144000" cy="10688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400" u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8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" name="Google Shape;58;p8"/>
          <p:cNvPicPr preferRelativeResize="0"/>
          <p:nvPr/>
        </p:nvPicPr>
        <p:blipFill rotWithShape="1">
          <a:blip r:embed="rId3">
            <a:alphaModFix/>
          </a:blip>
          <a:srcRect b="33151" l="3092" r="7373" t="17926"/>
          <a:stretch/>
        </p:blipFill>
        <p:spPr>
          <a:xfrm>
            <a:off x="395287" y="284162"/>
            <a:ext cx="8748712" cy="6573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400" u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9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Google Shape;65;p9"/>
          <p:cNvPicPr preferRelativeResize="0"/>
          <p:nvPr/>
        </p:nvPicPr>
        <p:blipFill rotWithShape="1">
          <a:blip r:embed="rId3">
            <a:alphaModFix/>
          </a:blip>
          <a:srcRect b="12549" l="0" r="7372" t="60789"/>
          <a:stretch/>
        </p:blipFill>
        <p:spPr>
          <a:xfrm>
            <a:off x="0" y="0"/>
            <a:ext cx="7199312" cy="2849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9"/>
          <p:cNvPicPr preferRelativeResize="0"/>
          <p:nvPr/>
        </p:nvPicPr>
        <p:blipFill rotWithShape="1">
          <a:blip r:embed="rId4">
            <a:alphaModFix/>
          </a:blip>
          <a:srcRect b="5428" l="3675" r="0" t="0"/>
          <a:stretch/>
        </p:blipFill>
        <p:spPr>
          <a:xfrm>
            <a:off x="4310062" y="333375"/>
            <a:ext cx="4833937" cy="652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0"/>
          <p:cNvPicPr preferRelativeResize="0"/>
          <p:nvPr/>
        </p:nvPicPr>
        <p:blipFill rotWithShape="1">
          <a:blip r:embed="rId3">
            <a:alphaModFix/>
          </a:blip>
          <a:srcRect b="0" l="13841" r="0" t="4666"/>
          <a:stretch/>
        </p:blipFill>
        <p:spPr>
          <a:xfrm>
            <a:off x="0" y="0"/>
            <a:ext cx="4476750" cy="6811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0"/>
          <p:cNvPicPr preferRelativeResize="0"/>
          <p:nvPr/>
        </p:nvPicPr>
        <p:blipFill rotWithShape="1">
          <a:blip r:embed="rId4">
            <a:alphaModFix/>
          </a:blip>
          <a:srcRect b="5539" l="2658" r="9230" t="3504"/>
          <a:stretch/>
        </p:blipFill>
        <p:spPr>
          <a:xfrm>
            <a:off x="4356100" y="61912"/>
            <a:ext cx="4787900" cy="6796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400" u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" name="Google Shape;79;p11"/>
          <p:cNvPicPr preferRelativeResize="0"/>
          <p:nvPr/>
        </p:nvPicPr>
        <p:blipFill rotWithShape="1">
          <a:blip r:embed="rId3">
            <a:alphaModFix/>
          </a:blip>
          <a:srcRect b="45966" l="28227" r="7372" t="17912"/>
          <a:stretch/>
        </p:blipFill>
        <p:spPr>
          <a:xfrm>
            <a:off x="0" y="0"/>
            <a:ext cx="5005387" cy="386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1"/>
          <p:cNvPicPr preferRelativeResize="0"/>
          <p:nvPr/>
        </p:nvPicPr>
        <p:blipFill rotWithShape="1">
          <a:blip r:embed="rId4">
            <a:alphaModFix/>
          </a:blip>
          <a:srcRect b="5203" l="0" r="4767" t="0"/>
          <a:stretch/>
        </p:blipFill>
        <p:spPr>
          <a:xfrm>
            <a:off x="3883025" y="0"/>
            <a:ext cx="501015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400" u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2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397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" name="Google Shape;87;p12"/>
          <p:cNvPicPr preferRelativeResize="0"/>
          <p:nvPr/>
        </p:nvPicPr>
        <p:blipFill rotWithShape="1">
          <a:blip r:embed="rId3">
            <a:alphaModFix/>
          </a:blip>
          <a:srcRect b="10931" l="2757" r="7372" t="53364"/>
          <a:stretch/>
        </p:blipFill>
        <p:spPr>
          <a:xfrm>
            <a:off x="0" y="981075"/>
            <a:ext cx="9144000" cy="4995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esign padrão">
  <a:themeElements>
    <a:clrScheme name="Design padrão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BBE0E3"/>
      </a:accent4>
      <a:accent5>
        <a:srgbClr val="333399"/>
      </a:accent5>
      <a:accent6>
        <a:srgbClr val="FFFFFF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