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308" r:id="rId8"/>
    <p:sldId id="263" r:id="rId9"/>
    <p:sldId id="264" r:id="rId10"/>
    <p:sldId id="265" r:id="rId11"/>
    <p:sldId id="309" r:id="rId12"/>
    <p:sldId id="266" r:id="rId13"/>
    <p:sldId id="268" r:id="rId14"/>
    <p:sldId id="269" r:id="rId15"/>
    <p:sldId id="290" r:id="rId16"/>
    <p:sldId id="270" r:id="rId17"/>
    <p:sldId id="271" r:id="rId18"/>
    <p:sldId id="272" r:id="rId19"/>
    <p:sldId id="294" r:id="rId20"/>
    <p:sldId id="273" r:id="rId21"/>
    <p:sldId id="274" r:id="rId22"/>
    <p:sldId id="275" r:id="rId23"/>
    <p:sldId id="276" r:id="rId24"/>
    <p:sldId id="277" r:id="rId25"/>
    <p:sldId id="300" r:id="rId26"/>
    <p:sldId id="279" r:id="rId27"/>
    <p:sldId id="280" r:id="rId28"/>
    <p:sldId id="281" r:id="rId29"/>
    <p:sldId id="310" r:id="rId30"/>
    <p:sldId id="283" r:id="rId31"/>
    <p:sldId id="311" r:id="rId32"/>
    <p:sldId id="285" r:id="rId33"/>
    <p:sldId id="286" r:id="rId34"/>
    <p:sldId id="307" r:id="rId35"/>
  </p:sldIdLst>
  <p:sldSz cx="9144000" cy="6858000" type="screen4x3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9E8D9-4DA9-43B7-9344-596226A6443E}" type="datetimeFigureOut">
              <a:rPr lang="pt-BR" smtClean="0"/>
              <a:pPr/>
              <a:t>11/09/2015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47F3-653A-415C-9F70-94297ABD82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3251" b="10100"/>
          <a:stretch>
            <a:fillRect/>
          </a:stretch>
        </p:blipFill>
        <p:spPr>
          <a:xfrm>
            <a:off x="1115616" y="-52069"/>
            <a:ext cx="6552728" cy="6910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1151" b="12200"/>
          <a:stretch>
            <a:fillRect/>
          </a:stretch>
        </p:blipFill>
        <p:spPr>
          <a:xfrm rot="10800000">
            <a:off x="971600" y="0"/>
            <a:ext cx="6480720" cy="684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90872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-</a:t>
            </a:r>
            <a:r>
              <a:rPr lang="pt-BR" sz="3600" dirty="0" smtClean="0"/>
              <a:t>Pronto coma esta coisa triangular e levante um pouquinho, por favor.</a:t>
            </a:r>
            <a:endParaRPr lang="pt-BR" sz="3600" dirty="0"/>
          </a:p>
        </p:txBody>
      </p:sp>
      <p:pic>
        <p:nvPicPr>
          <p:cNvPr id="4" name="Imagem 3" descr="digitalizar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7400" b="14301"/>
          <a:stretch>
            <a:fillRect/>
          </a:stretch>
        </p:blipFill>
        <p:spPr>
          <a:xfrm>
            <a:off x="1187624" y="2276872"/>
            <a:ext cx="5611813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3251"/>
          <a:stretch>
            <a:fillRect/>
          </a:stretch>
        </p:blipFill>
        <p:spPr>
          <a:xfrm rot="10800000">
            <a:off x="1331639" y="0"/>
            <a:ext cx="64451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5351" b="10100"/>
          <a:stretch>
            <a:fillRect/>
          </a:stretch>
        </p:blipFill>
        <p:spPr>
          <a:xfrm>
            <a:off x="1187624" y="1"/>
            <a:ext cx="64087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0101" r="2364" b="3801"/>
          <a:stretch>
            <a:fillRect/>
          </a:stretch>
        </p:blipFill>
        <p:spPr>
          <a:xfrm rot="10800000">
            <a:off x="971600" y="-261907"/>
            <a:ext cx="6408712" cy="711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851" b="17450"/>
          <a:stretch>
            <a:fillRect/>
          </a:stretch>
        </p:blipFill>
        <p:spPr>
          <a:xfrm>
            <a:off x="1475655" y="0"/>
            <a:ext cx="63909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9051" r="2329" b="13250"/>
          <a:stretch>
            <a:fillRect/>
          </a:stretch>
        </p:blipFill>
        <p:spPr>
          <a:xfrm rot="10800000">
            <a:off x="1187623" y="-77349"/>
            <a:ext cx="6336704" cy="693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050" b="11801"/>
          <a:stretch>
            <a:fillRect/>
          </a:stretch>
        </p:blipFill>
        <p:spPr>
          <a:xfrm>
            <a:off x="1691680" y="0"/>
            <a:ext cx="643206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6400" r="2663"/>
          <a:stretch>
            <a:fillRect/>
          </a:stretch>
        </p:blipFill>
        <p:spPr>
          <a:xfrm rot="10800000">
            <a:off x="1475655" y="0"/>
            <a:ext cx="60238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1151"/>
          <a:stretch>
            <a:fillRect/>
          </a:stretch>
        </p:blipFill>
        <p:spPr>
          <a:xfrm>
            <a:off x="1475656" y="0"/>
            <a:ext cx="63393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5104" t="20600" r="2208" b="9051"/>
          <a:stretch>
            <a:fillRect/>
          </a:stretch>
        </p:blipFill>
        <p:spPr>
          <a:xfrm>
            <a:off x="1115616" y="73496"/>
            <a:ext cx="6480720" cy="6784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5350"/>
          <a:stretch>
            <a:fillRect/>
          </a:stretch>
        </p:blipFill>
        <p:spPr>
          <a:xfrm rot="10800000">
            <a:off x="1691679" y="0"/>
            <a:ext cx="61831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7450" r="6663" b="4851"/>
          <a:stretch>
            <a:fillRect/>
          </a:stretch>
        </p:blipFill>
        <p:spPr>
          <a:xfrm>
            <a:off x="1907704" y="0"/>
            <a:ext cx="59880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801" b="4851"/>
          <a:stretch>
            <a:fillRect/>
          </a:stretch>
        </p:blipFill>
        <p:spPr>
          <a:xfrm rot="10800000">
            <a:off x="1617663" y="260648"/>
            <a:ext cx="5908675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445" t="15350" b="9051"/>
          <a:stretch>
            <a:fillRect/>
          </a:stretch>
        </p:blipFill>
        <p:spPr>
          <a:xfrm>
            <a:off x="1259631" y="188640"/>
            <a:ext cx="6319677" cy="666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3251" r="5218" b="9051"/>
          <a:stretch>
            <a:fillRect/>
          </a:stretch>
        </p:blipFill>
        <p:spPr>
          <a:xfrm rot="10800000">
            <a:off x="2123727" y="0"/>
            <a:ext cx="60806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937" t="11151" b="3801"/>
          <a:stretch>
            <a:fillRect/>
          </a:stretch>
        </p:blipFill>
        <p:spPr>
          <a:xfrm>
            <a:off x="1907704" y="0"/>
            <a:ext cx="6213424" cy="659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901" r="5218" b="16400"/>
          <a:stretch>
            <a:fillRect/>
          </a:stretch>
        </p:blipFill>
        <p:spPr>
          <a:xfrm rot="10800000">
            <a:off x="1907704" y="0"/>
            <a:ext cx="60806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280" t="5901" r="2280" b="3801"/>
          <a:stretch>
            <a:fillRect/>
          </a:stretch>
        </p:blipFill>
        <p:spPr>
          <a:xfrm>
            <a:off x="1907704" y="0"/>
            <a:ext cx="606055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1151" r="2482"/>
          <a:stretch>
            <a:fillRect/>
          </a:stretch>
        </p:blipFill>
        <p:spPr>
          <a:xfrm rot="10800000">
            <a:off x="1763687" y="0"/>
            <a:ext cx="61558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8001" r="3536" b="15350"/>
          <a:stretch>
            <a:fillRect/>
          </a:stretch>
        </p:blipFill>
        <p:spPr>
          <a:xfrm>
            <a:off x="1691680" y="0"/>
            <a:ext cx="62434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516" t="16400" r="1267"/>
          <a:stretch>
            <a:fillRect/>
          </a:stretch>
        </p:blipFill>
        <p:spPr>
          <a:xfrm rot="10800000">
            <a:off x="1187623" y="0"/>
            <a:ext cx="663235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8001" r="2441" b="15350"/>
          <a:stretch>
            <a:fillRect/>
          </a:stretch>
        </p:blipFill>
        <p:spPr>
          <a:xfrm rot="10800000">
            <a:off x="1763688" y="0"/>
            <a:ext cx="61667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851" r="3536" b="18500"/>
          <a:stretch>
            <a:fillRect/>
          </a:stretch>
        </p:blipFill>
        <p:spPr>
          <a:xfrm>
            <a:off x="2123727" y="188640"/>
            <a:ext cx="5834399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0997" t="13251" r="3774" b="12200"/>
          <a:stretch>
            <a:fillRect/>
          </a:stretch>
        </p:blipFill>
        <p:spPr>
          <a:xfrm rot="10800000">
            <a:off x="1907704" y="42182"/>
            <a:ext cx="5663848" cy="681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7450"/>
          <a:stretch>
            <a:fillRect/>
          </a:stretch>
        </p:blipFill>
        <p:spPr>
          <a:xfrm>
            <a:off x="2051720" y="58701"/>
            <a:ext cx="5660774" cy="679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0101" r="6663" b="12200"/>
          <a:stretch>
            <a:fillRect/>
          </a:stretch>
        </p:blipFill>
        <p:spPr>
          <a:xfrm rot="10800000">
            <a:off x="1763688" y="188640"/>
            <a:ext cx="5633323" cy="6451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7450" r="6571"/>
          <a:stretch>
            <a:fillRect/>
          </a:stretch>
        </p:blipFill>
        <p:spPr>
          <a:xfrm>
            <a:off x="1115616" y="0"/>
            <a:ext cx="675568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965" t="18500" r="796" b="2100"/>
          <a:stretch>
            <a:fillRect/>
          </a:stretch>
        </p:blipFill>
        <p:spPr>
          <a:xfrm rot="10800000">
            <a:off x="1259631" y="188640"/>
            <a:ext cx="7496665" cy="6669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2051720" y="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TUM!</a:t>
            </a:r>
            <a:endParaRPr lang="pt-B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3371" t="13251"/>
          <a:stretch>
            <a:fillRect/>
          </a:stretch>
        </p:blipFill>
        <p:spPr>
          <a:xfrm rot="10800000">
            <a:off x="899592" y="-4043"/>
            <a:ext cx="6192688" cy="6862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692696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O sapo fez cara de choro...Aquele era o seu chapéu preferido!</a:t>
            </a:r>
          </a:p>
          <a:p>
            <a:r>
              <a:rPr lang="pt-BR" sz="3600" dirty="0" smtClean="0"/>
              <a:t>-Elefante, por favor, levante só um pouquinho!</a:t>
            </a:r>
          </a:p>
          <a:p>
            <a:r>
              <a:rPr lang="pt-BR" sz="3600" dirty="0" smtClean="0"/>
              <a:t>-Ah, eu não consigo me mexer. Estou fraco! Traga alguma coisa gostosa para eu comer...Alguma coisa com formato redondo!</a:t>
            </a:r>
            <a:endParaRPr lang="pt-BR" sz="3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8500" r="4436"/>
          <a:stretch>
            <a:fillRect/>
          </a:stretch>
        </p:blipFill>
        <p:spPr>
          <a:xfrm rot="10800000">
            <a:off x="683567" y="0"/>
            <a:ext cx="74123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3251"/>
          <a:stretch>
            <a:fillRect/>
          </a:stretch>
        </p:blipFill>
        <p:spPr>
          <a:xfrm>
            <a:off x="1782763" y="0"/>
            <a:ext cx="6428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67</Words>
  <Application>Microsoft Office PowerPoint</Application>
  <PresentationFormat>Apresentação na tela (4:3)</PresentationFormat>
  <Paragraphs>5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fotografias</dc:title>
  <dc:creator>ANGELA</dc:creator>
  <cp:lastModifiedBy>Usuario</cp:lastModifiedBy>
  <cp:revision>8</cp:revision>
  <dcterms:created xsi:type="dcterms:W3CDTF">2014-10-29T23:06:38Z</dcterms:created>
  <dcterms:modified xsi:type="dcterms:W3CDTF">2015-09-11T22:40:15Z</dcterms:modified>
</cp:coreProperties>
</file>