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Documents and Settings\silvia\Desktop\Maria Vai com as outras_Sylvia Orthof + Atividades\MARIA VAI COM AS OUTRAS.jpg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10.bmp.jpg" id="131" name="Google Shape;131;p22"/>
          <p:cNvPicPr preferRelativeResize="0"/>
          <p:nvPr/>
        </p:nvPicPr>
        <p:blipFill rotWithShape="1">
          <a:blip r:embed="rId3">
            <a:alphaModFix/>
          </a:blip>
          <a:srcRect b="5375" l="0" r="2751" t="1438"/>
          <a:stretch/>
        </p:blipFill>
        <p:spPr>
          <a:xfrm>
            <a:off x="577448" y="0"/>
            <a:ext cx="7738968" cy="667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11.bmp.jpg" id="136" name="Google Shape;136;p23"/>
          <p:cNvPicPr preferRelativeResize="0"/>
          <p:nvPr/>
        </p:nvPicPr>
        <p:blipFill rotWithShape="1">
          <a:blip r:embed="rId3">
            <a:alphaModFix/>
          </a:blip>
          <a:srcRect b="12199" l="3390" r="5664" t="6801"/>
          <a:stretch/>
        </p:blipFill>
        <p:spPr>
          <a:xfrm>
            <a:off x="251520" y="404664"/>
            <a:ext cx="8388424" cy="6291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12.bmp.jpg" id="141" name="Google Shape;141;p24"/>
          <p:cNvPicPr preferRelativeResize="0"/>
          <p:nvPr/>
        </p:nvPicPr>
        <p:blipFill rotWithShape="1">
          <a:blip r:embed="rId3">
            <a:alphaModFix/>
          </a:blip>
          <a:srcRect b="20615" l="6208" r="20037" t="7259"/>
          <a:stretch/>
        </p:blipFill>
        <p:spPr>
          <a:xfrm>
            <a:off x="827584" y="274149"/>
            <a:ext cx="7272808" cy="6136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13.bmp.jpg" id="146" name="Google Shape;146;p25"/>
          <p:cNvPicPr preferRelativeResize="0"/>
          <p:nvPr/>
        </p:nvPicPr>
        <p:blipFill rotWithShape="1">
          <a:blip r:embed="rId3">
            <a:alphaModFix/>
          </a:blip>
          <a:srcRect b="4140" l="4501" r="10333" t="4140"/>
          <a:stretch/>
        </p:blipFill>
        <p:spPr>
          <a:xfrm rot="231984">
            <a:off x="835003" y="208702"/>
            <a:ext cx="7046653" cy="6370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14.bmp.jpg" id="151" name="Google Shape;151;p26"/>
          <p:cNvPicPr preferRelativeResize="0"/>
          <p:nvPr/>
        </p:nvPicPr>
        <p:blipFill rotWithShape="1">
          <a:blip r:embed="rId3">
            <a:alphaModFix/>
          </a:blip>
          <a:srcRect b="4586" l="0" r="12442" t="11266"/>
          <a:stretch/>
        </p:blipFill>
        <p:spPr>
          <a:xfrm>
            <a:off x="539552" y="273657"/>
            <a:ext cx="7488832" cy="6528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15.bmp.jpg" id="156" name="Google Shape;156;p27"/>
          <p:cNvPicPr preferRelativeResize="0"/>
          <p:nvPr/>
        </p:nvPicPr>
        <p:blipFill rotWithShape="1">
          <a:blip r:embed="rId3">
            <a:alphaModFix/>
          </a:blip>
          <a:srcRect b="11088" l="4043" r="4043" t="8309"/>
          <a:stretch/>
        </p:blipFill>
        <p:spPr>
          <a:xfrm>
            <a:off x="539552" y="433467"/>
            <a:ext cx="8280920" cy="6003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16.bmp.jpg" id="161" name="Google Shape;161;p28"/>
          <p:cNvPicPr preferRelativeResize="0"/>
          <p:nvPr/>
        </p:nvPicPr>
        <p:blipFill rotWithShape="1">
          <a:blip r:embed="rId3">
            <a:alphaModFix/>
          </a:blip>
          <a:srcRect b="21600" l="1568" r="15744" t="6723"/>
          <a:stretch/>
        </p:blipFill>
        <p:spPr>
          <a:xfrm>
            <a:off x="611560" y="361459"/>
            <a:ext cx="8064896" cy="6106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17.bmp.jpg" id="166" name="Google Shape;166;p29"/>
          <p:cNvPicPr preferRelativeResize="0"/>
          <p:nvPr/>
        </p:nvPicPr>
        <p:blipFill rotWithShape="1">
          <a:blip r:embed="rId3">
            <a:alphaModFix/>
          </a:blip>
          <a:srcRect b="4101" l="3238" r="8804" t="2751"/>
          <a:stretch/>
        </p:blipFill>
        <p:spPr>
          <a:xfrm>
            <a:off x="827584" y="279789"/>
            <a:ext cx="7200800" cy="628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18.bmp.jpg" id="171" name="Google Shape;171;p30"/>
          <p:cNvPicPr preferRelativeResize="0"/>
          <p:nvPr/>
        </p:nvPicPr>
        <p:blipFill rotWithShape="1">
          <a:blip r:embed="rId3">
            <a:alphaModFix/>
          </a:blip>
          <a:srcRect b="4805" l="2751" r="2750" t="0"/>
          <a:stretch/>
        </p:blipFill>
        <p:spPr>
          <a:xfrm>
            <a:off x="755576" y="174455"/>
            <a:ext cx="7344816" cy="6381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19.bmp.jpg" id="176" name="Google Shape;176;p31"/>
          <p:cNvPicPr preferRelativeResize="0"/>
          <p:nvPr/>
        </p:nvPicPr>
        <p:blipFill rotWithShape="1">
          <a:blip r:embed="rId3">
            <a:alphaModFix/>
          </a:blip>
          <a:srcRect b="5530" l="1869" r="1870" t="0"/>
          <a:stretch/>
        </p:blipFill>
        <p:spPr>
          <a:xfrm>
            <a:off x="611560" y="971"/>
            <a:ext cx="7920880" cy="6566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02.bmp.jpg" id="91" name="Google Shape;91;p14"/>
          <p:cNvPicPr preferRelativeResize="0"/>
          <p:nvPr/>
        </p:nvPicPr>
        <p:blipFill rotWithShape="1">
          <a:blip r:embed="rId3">
            <a:alphaModFix/>
          </a:blip>
          <a:srcRect b="5923" l="12022" r="15583" t="3252"/>
          <a:stretch/>
        </p:blipFill>
        <p:spPr>
          <a:xfrm>
            <a:off x="1475656" y="188639"/>
            <a:ext cx="5904656" cy="6582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20.bmp.jpg" id="181" name="Google Shape;181;p32"/>
          <p:cNvPicPr preferRelativeResize="0"/>
          <p:nvPr/>
        </p:nvPicPr>
        <p:blipFill rotWithShape="1">
          <a:blip r:embed="rId3">
            <a:alphaModFix/>
          </a:blip>
          <a:srcRect b="21750" l="1569" r="5112" t="4264"/>
          <a:stretch/>
        </p:blipFill>
        <p:spPr>
          <a:xfrm>
            <a:off x="395535" y="548680"/>
            <a:ext cx="8274373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21.bmp.jpg" id="186" name="Google Shape;186;p33"/>
          <p:cNvPicPr preferRelativeResize="0"/>
          <p:nvPr/>
        </p:nvPicPr>
        <p:blipFill rotWithShape="1">
          <a:blip r:embed="rId3">
            <a:alphaModFix/>
          </a:blip>
          <a:srcRect b="5530" l="3333" r="3333" t="0"/>
          <a:stretch/>
        </p:blipFill>
        <p:spPr>
          <a:xfrm>
            <a:off x="755577" y="42754"/>
            <a:ext cx="7713636" cy="6554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22.bmp.jpg" id="191" name="Google Shape;191;p34"/>
          <p:cNvPicPr preferRelativeResize="0"/>
          <p:nvPr/>
        </p:nvPicPr>
        <p:blipFill rotWithShape="1">
          <a:blip r:embed="rId3">
            <a:alphaModFix/>
          </a:blip>
          <a:srcRect b="9929" l="3961" r="2751" t="1916"/>
          <a:stretch/>
        </p:blipFill>
        <p:spPr>
          <a:xfrm>
            <a:off x="971600" y="96058"/>
            <a:ext cx="7668852" cy="6573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23.bmp.jpg" id="196" name="Google Shape;196;p35"/>
          <p:cNvPicPr preferRelativeResize="0"/>
          <p:nvPr/>
        </p:nvPicPr>
        <p:blipFill rotWithShape="1">
          <a:blip r:embed="rId3">
            <a:alphaModFix/>
          </a:blip>
          <a:srcRect b="11089" l="3876" r="11751" t="4140"/>
          <a:stretch/>
        </p:blipFill>
        <p:spPr>
          <a:xfrm>
            <a:off x="539552" y="174239"/>
            <a:ext cx="7848871" cy="638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24.bmp.jpg" id="201" name="Google Shape;201;p36"/>
          <p:cNvPicPr preferRelativeResize="0"/>
          <p:nvPr/>
        </p:nvPicPr>
        <p:blipFill rotWithShape="1">
          <a:blip r:embed="rId3">
            <a:alphaModFix/>
          </a:blip>
          <a:srcRect b="4475" l="2751" r="3932" t="7234"/>
          <a:stretch/>
        </p:blipFill>
        <p:spPr>
          <a:xfrm>
            <a:off x="827584" y="205047"/>
            <a:ext cx="7776864" cy="6300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25.bmp.jpg" id="206" name="Google Shape;206;p37"/>
          <p:cNvPicPr preferRelativeResize="0"/>
          <p:nvPr/>
        </p:nvPicPr>
        <p:blipFill rotWithShape="1">
          <a:blip r:embed="rId3">
            <a:alphaModFix/>
          </a:blip>
          <a:srcRect b="9501" l="0" r="3333" t="2750"/>
          <a:stretch/>
        </p:blipFill>
        <p:spPr>
          <a:xfrm>
            <a:off x="611559" y="222820"/>
            <a:ext cx="8125835" cy="6374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26.bmp.jpg" id="211" name="Google Shape;211;p38"/>
          <p:cNvPicPr preferRelativeResize="0"/>
          <p:nvPr/>
        </p:nvPicPr>
        <p:blipFill rotWithShape="1">
          <a:blip r:embed="rId3">
            <a:alphaModFix/>
          </a:blip>
          <a:srcRect b="5049" l="1507" r="2750" t="7773"/>
          <a:stretch/>
        </p:blipFill>
        <p:spPr>
          <a:xfrm>
            <a:off x="755576" y="119437"/>
            <a:ext cx="7848872" cy="6523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27.bmp.jpg" id="216" name="Google Shape;216;p39"/>
          <p:cNvPicPr preferRelativeResize="0"/>
          <p:nvPr/>
        </p:nvPicPr>
        <p:blipFill rotWithShape="1">
          <a:blip r:embed="rId3">
            <a:alphaModFix/>
          </a:blip>
          <a:srcRect b="6800" l="4218" r="1869" t="6801"/>
          <a:stretch/>
        </p:blipFill>
        <p:spPr>
          <a:xfrm>
            <a:off x="323528" y="231846"/>
            <a:ext cx="7848872" cy="6279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28.bmp.jpg" id="221" name="Google Shape;221;p40"/>
          <p:cNvPicPr preferRelativeResize="0"/>
          <p:nvPr/>
        </p:nvPicPr>
        <p:blipFill rotWithShape="1">
          <a:blip r:embed="rId3">
            <a:alphaModFix/>
          </a:blip>
          <a:srcRect b="20995" l="0" r="22038" t="5449"/>
          <a:stretch/>
        </p:blipFill>
        <p:spPr>
          <a:xfrm>
            <a:off x="971600" y="332656"/>
            <a:ext cx="7440827" cy="608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29.bmp.jpg" id="226" name="Google Shape;226;p41"/>
          <p:cNvPicPr preferRelativeResize="0"/>
          <p:nvPr/>
        </p:nvPicPr>
        <p:blipFill rotWithShape="1">
          <a:blip r:embed="rId3">
            <a:alphaModFix/>
          </a:blip>
          <a:srcRect b="11089" l="2824" r="9901" t="4140"/>
          <a:stretch/>
        </p:blipFill>
        <p:spPr>
          <a:xfrm>
            <a:off x="251520" y="43651"/>
            <a:ext cx="7992888" cy="6588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03.bmp.jpg" id="96" name="Google Shape;96;p15"/>
          <p:cNvPicPr preferRelativeResize="0"/>
          <p:nvPr/>
        </p:nvPicPr>
        <p:blipFill rotWithShape="1">
          <a:blip r:embed="rId3">
            <a:alphaModFix/>
          </a:blip>
          <a:srcRect b="5613" l="5872" r="3548" t="5614"/>
          <a:stretch/>
        </p:blipFill>
        <p:spPr>
          <a:xfrm>
            <a:off x="395536" y="52010"/>
            <a:ext cx="8562375" cy="6805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30.bmp.jpg" id="231" name="Google Shape;231;p42"/>
          <p:cNvPicPr preferRelativeResize="0"/>
          <p:nvPr/>
        </p:nvPicPr>
        <p:blipFill rotWithShape="1">
          <a:blip r:embed="rId3">
            <a:alphaModFix/>
          </a:blip>
          <a:srcRect b="10990" l="2751" r="8657" t="6954"/>
          <a:stretch/>
        </p:blipFill>
        <p:spPr>
          <a:xfrm>
            <a:off x="539552" y="0"/>
            <a:ext cx="7920880" cy="6442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31.bmp.jpg" id="236" name="Google Shape;236;p43"/>
          <p:cNvPicPr preferRelativeResize="0"/>
          <p:nvPr/>
        </p:nvPicPr>
        <p:blipFill rotWithShape="1">
          <a:blip r:embed="rId3">
            <a:alphaModFix/>
          </a:blip>
          <a:srcRect b="6801" l="3044" r="1869" t="5451"/>
          <a:stretch/>
        </p:blipFill>
        <p:spPr>
          <a:xfrm>
            <a:off x="251520" y="0"/>
            <a:ext cx="8280920" cy="664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32.bmp.jpg" id="241" name="Google Shape;241;p44"/>
          <p:cNvPicPr preferRelativeResize="0"/>
          <p:nvPr/>
        </p:nvPicPr>
        <p:blipFill rotWithShape="1">
          <a:blip r:embed="rId3">
            <a:alphaModFix/>
          </a:blip>
          <a:srcRect b="19279" l="2751" r="5174" t="7258"/>
          <a:stretch/>
        </p:blipFill>
        <p:spPr>
          <a:xfrm>
            <a:off x="395536" y="404664"/>
            <a:ext cx="8216767" cy="5946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33.bmp.jpg" id="246" name="Google Shape;246;p45"/>
          <p:cNvPicPr preferRelativeResize="0"/>
          <p:nvPr/>
        </p:nvPicPr>
        <p:blipFill rotWithShape="1">
          <a:blip r:embed="rId3">
            <a:alphaModFix/>
          </a:blip>
          <a:srcRect b="8150" l="2387" r="4710" t="4101"/>
          <a:stretch/>
        </p:blipFill>
        <p:spPr>
          <a:xfrm>
            <a:off x="395536" y="0"/>
            <a:ext cx="8119818" cy="659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04.bmp.jpg" id="101" name="Google Shape;101;p16"/>
          <p:cNvPicPr preferRelativeResize="0"/>
          <p:nvPr/>
        </p:nvPicPr>
        <p:blipFill rotWithShape="1">
          <a:blip r:embed="rId3">
            <a:alphaModFix/>
          </a:blip>
          <a:srcRect b="8913" l="0" r="9136" t="4805"/>
          <a:stretch/>
        </p:blipFill>
        <p:spPr>
          <a:xfrm>
            <a:off x="899592" y="297480"/>
            <a:ext cx="7196582" cy="637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05.bmp.jpg" id="106" name="Google Shape;106;p17"/>
          <p:cNvPicPr preferRelativeResize="0"/>
          <p:nvPr/>
        </p:nvPicPr>
        <p:blipFill rotWithShape="1">
          <a:blip r:embed="rId3">
            <a:alphaModFix/>
          </a:blip>
          <a:srcRect b="10850" l="3390" r="4527" t="1401"/>
          <a:stretch/>
        </p:blipFill>
        <p:spPr>
          <a:xfrm>
            <a:off x="683568" y="260648"/>
            <a:ext cx="7935282" cy="636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06.bmp.jpg" id="111" name="Google Shape;111;p18"/>
          <p:cNvPicPr preferRelativeResize="0"/>
          <p:nvPr/>
        </p:nvPicPr>
        <p:blipFill rotWithShape="1">
          <a:blip r:embed="rId3">
            <a:alphaModFix/>
          </a:blip>
          <a:srcRect b="10498" l="5055" r="2750" t="0"/>
          <a:stretch/>
        </p:blipFill>
        <p:spPr>
          <a:xfrm>
            <a:off x="755576" y="395892"/>
            <a:ext cx="7867804" cy="646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07.bmp.jpg" id="116" name="Google Shape;116;p19"/>
          <p:cNvPicPr preferRelativeResize="0"/>
          <p:nvPr/>
        </p:nvPicPr>
        <p:blipFill rotWithShape="1">
          <a:blip r:embed="rId3">
            <a:alphaModFix/>
          </a:blip>
          <a:srcRect b="9500" l="2388" r="3548" t="0"/>
          <a:stretch/>
        </p:blipFill>
        <p:spPr>
          <a:xfrm>
            <a:off x="827584" y="106449"/>
            <a:ext cx="7920880" cy="6555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08.bmp.jpg" id="121" name="Google Shape;121;p20"/>
          <p:cNvPicPr preferRelativeResize="0"/>
          <p:nvPr/>
        </p:nvPicPr>
        <p:blipFill rotWithShape="1">
          <a:blip r:embed="rId3">
            <a:alphaModFix/>
          </a:blip>
          <a:srcRect b="25190" l="0" r="14562" t="0"/>
          <a:stretch/>
        </p:blipFill>
        <p:spPr>
          <a:xfrm>
            <a:off x="467544" y="404664"/>
            <a:ext cx="8226937" cy="583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Maria Vai com as outras_Sylvia Orthof + Atividades\MARIA VAI COM AS OUTRAS0009.bmp.jpg" id="126" name="Google Shape;126;p21"/>
          <p:cNvPicPr preferRelativeResize="0"/>
          <p:nvPr/>
        </p:nvPicPr>
        <p:blipFill rotWithShape="1">
          <a:blip r:embed="rId3">
            <a:alphaModFix/>
          </a:blip>
          <a:srcRect b="4101" l="3043" r="0" t="2751"/>
          <a:stretch/>
        </p:blipFill>
        <p:spPr>
          <a:xfrm>
            <a:off x="611560" y="282678"/>
            <a:ext cx="7776864" cy="6496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