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63" r:id="rId11"/>
    <p:sldId id="264" r:id="rId12"/>
    <p:sldId id="265" r:id="rId13"/>
    <p:sldId id="266" r:id="rId14"/>
    <p:sldId id="273" r:id="rId15"/>
    <p:sldId id="267" r:id="rId16"/>
    <p:sldId id="268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8F5B730-1D65-42EF-8119-CB94D4BB3A6F}" type="datetimeFigureOut">
              <a:rPr lang="pt-BR" smtClean="0"/>
              <a:t>10/05/2016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55C0E1B-CE09-4344-ACE2-29BCE0B5100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unos\Desktop\os três porquinhos malcriados e o lobo bom (1).JPG"/>
          <p:cNvPicPr>
            <a:picLocks noChangeAspect="1" noChangeArrowheads="1"/>
          </p:cNvPicPr>
          <p:nvPr/>
        </p:nvPicPr>
        <p:blipFill>
          <a:blip r:embed="rId2"/>
          <a:srcRect l="5244" t="5202" r="9313" b="8092"/>
          <a:stretch>
            <a:fillRect/>
          </a:stretch>
        </p:blipFill>
        <p:spPr bwMode="auto">
          <a:xfrm>
            <a:off x="1071538" y="466023"/>
            <a:ext cx="6429420" cy="6123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1.bp.blogspot.com/-lyI1MggXFYE/UEaeGXInu7I/AAAAAAAAB78/yLx3NWKHs9U/s1600/os%2Btr%25C3%25AAs%2Bporquinhos%2Bmalcriados%2Be%2Bo%2Blobo%2Bbom5.JPG"/>
          <p:cNvPicPr>
            <a:picLocks noChangeAspect="1" noChangeArrowheads="1"/>
          </p:cNvPicPr>
          <p:nvPr/>
        </p:nvPicPr>
        <p:blipFill>
          <a:blip r:embed="rId2"/>
          <a:srcRect r="51225"/>
          <a:stretch>
            <a:fillRect/>
          </a:stretch>
        </p:blipFill>
        <p:spPr bwMode="auto">
          <a:xfrm>
            <a:off x="1643042" y="285728"/>
            <a:ext cx="5357850" cy="5901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.bp.blogspot.com/-lyI1MggXFYE/UEaeGXInu7I/AAAAAAAAB78/yLx3NWKHs9U/s1600/os%2Btr%25C3%25AAs%2Bporquinhos%2Bmalcriados%2Be%2Bo%2Blobo%2Bbom5.JPG"/>
          <p:cNvPicPr>
            <a:picLocks noChangeAspect="1" noChangeArrowheads="1"/>
          </p:cNvPicPr>
          <p:nvPr/>
        </p:nvPicPr>
        <p:blipFill>
          <a:blip r:embed="rId2"/>
          <a:srcRect l="49482" t="6579" r="2450" b="6578"/>
          <a:stretch>
            <a:fillRect/>
          </a:stretch>
        </p:blipFill>
        <p:spPr bwMode="auto">
          <a:xfrm>
            <a:off x="1500166" y="285728"/>
            <a:ext cx="6429420" cy="624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3.bp.blogspot.com/-asz5o4CcwbE/UEaep2XXRhI/AAAAAAAAB8M/xAggUYNh5kk/s1600/os%2Btr%25C3%25AAs%2Bporquinhos%2Bmalcriados%2Be%2Bo%2Blobo%2Bbom6.JPG"/>
          <p:cNvPicPr>
            <a:picLocks noChangeAspect="1" noChangeArrowheads="1"/>
          </p:cNvPicPr>
          <p:nvPr/>
        </p:nvPicPr>
        <p:blipFill>
          <a:blip r:embed="rId2"/>
          <a:srcRect l="2021" r="49984" b="4649"/>
          <a:stretch>
            <a:fillRect/>
          </a:stretch>
        </p:blipFill>
        <p:spPr bwMode="auto">
          <a:xfrm>
            <a:off x="2071670" y="411119"/>
            <a:ext cx="5643602" cy="610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asz5o4CcwbE/UEaep2XXRhI/AAAAAAAAB8M/xAggUYNh5kk/s1600/os%2Btr%25C3%25AAs%2Bporquinhos%2Bmalcriados%2Be%2Bo%2Blobo%2Bbom6.JPG"/>
          <p:cNvPicPr>
            <a:picLocks noChangeAspect="1" noChangeArrowheads="1"/>
          </p:cNvPicPr>
          <p:nvPr/>
        </p:nvPicPr>
        <p:blipFill>
          <a:blip r:embed="rId2"/>
          <a:srcRect l="50143"/>
          <a:stretch>
            <a:fillRect/>
          </a:stretch>
        </p:blipFill>
        <p:spPr bwMode="auto">
          <a:xfrm>
            <a:off x="2000232" y="357166"/>
            <a:ext cx="5715040" cy="624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1.bp.blogspot.com/-V7IcFch3jRg/UEaeru8yc7I/AAAAAAAAB88/cksLilx1c2o/s1600/os%2Btr%25C3%25AAs%2Bporquinhos%2Bmalcriados%2Be%2Bo%2Blobo%2Bbom9.JPG"/>
          <p:cNvPicPr>
            <a:picLocks noChangeAspect="1" noChangeArrowheads="1"/>
          </p:cNvPicPr>
          <p:nvPr/>
        </p:nvPicPr>
        <p:blipFill>
          <a:blip r:embed="rId2"/>
          <a:srcRect r="51289"/>
          <a:stretch>
            <a:fillRect/>
          </a:stretch>
        </p:blipFill>
        <p:spPr bwMode="auto">
          <a:xfrm>
            <a:off x="1857356" y="357166"/>
            <a:ext cx="5500726" cy="614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3.bp.blogspot.com/-F9UtPhQSL6g/UEaeqVF1lZI/AAAAAAAAB8Y/4Z0pbpmx0xQ/s1600/os%2Btr%25C3%25AAs%2Bporquinhos%2Bmalcriados%2Be%2Bo%2Blobo%2Bbom7.JPG"/>
          <p:cNvPicPr>
            <a:picLocks noChangeAspect="1" noChangeArrowheads="1"/>
          </p:cNvPicPr>
          <p:nvPr/>
        </p:nvPicPr>
        <p:blipFill>
          <a:blip r:embed="rId2"/>
          <a:srcRect l="2149" t="6579" r="49857" b="7894"/>
          <a:stretch>
            <a:fillRect/>
          </a:stretch>
        </p:blipFill>
        <p:spPr bwMode="auto">
          <a:xfrm>
            <a:off x="1643042" y="285728"/>
            <a:ext cx="603819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3.bp.blogspot.com/-F9UtPhQSL6g/UEaeqVF1lZI/AAAAAAAAB8Y/4Z0pbpmx0xQ/s1600/os%2Btr%25C3%25AAs%2Bporquinhos%2Bmalcriados%2Be%2Bo%2Blobo%2Bbom7.JPG"/>
          <p:cNvPicPr>
            <a:picLocks noChangeAspect="1" noChangeArrowheads="1"/>
          </p:cNvPicPr>
          <p:nvPr/>
        </p:nvPicPr>
        <p:blipFill>
          <a:blip r:embed="rId2"/>
          <a:srcRect l="50732" t="6579" r="1273" b="7894"/>
          <a:stretch>
            <a:fillRect/>
          </a:stretch>
        </p:blipFill>
        <p:spPr bwMode="auto">
          <a:xfrm>
            <a:off x="1785918" y="500042"/>
            <a:ext cx="5929354" cy="575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bp.blogspot.com/-L3gGPvmpACo/UEaerCqo2II/AAAAAAAAB8w/EEdimtIDByI/s1600/os%2Btr%25C3%25AAs%2Bporquinhos%2Bmalcriados%2Be%2Bo%2Blobo%2Bbom8.JPG"/>
          <p:cNvPicPr>
            <a:picLocks noChangeAspect="1" noChangeArrowheads="1"/>
          </p:cNvPicPr>
          <p:nvPr/>
        </p:nvPicPr>
        <p:blipFill>
          <a:blip r:embed="rId2"/>
          <a:srcRect l="1305" t="9824" r="49984" b="9912"/>
          <a:stretch>
            <a:fillRect/>
          </a:stretch>
        </p:blipFill>
        <p:spPr bwMode="auto">
          <a:xfrm>
            <a:off x="1500166" y="357166"/>
            <a:ext cx="6572296" cy="589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1.bp.blogspot.com/-L3gGPvmpACo/UEaerCqo2II/AAAAAAAAB8w/EEdimtIDByI/s1600/os%2Btr%25C3%25AAs%2Bporquinhos%2Bmalcriados%2Be%2Bo%2Blobo%2Bbom8.JPG"/>
          <p:cNvPicPr>
            <a:picLocks noChangeAspect="1" noChangeArrowheads="1"/>
          </p:cNvPicPr>
          <p:nvPr/>
        </p:nvPicPr>
        <p:blipFill>
          <a:blip r:embed="rId2"/>
          <a:srcRect l="49300" t="6579" b="9210"/>
          <a:stretch>
            <a:fillRect/>
          </a:stretch>
        </p:blipFill>
        <p:spPr bwMode="auto">
          <a:xfrm>
            <a:off x="1357290" y="357166"/>
            <a:ext cx="6572296" cy="5942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-V7IcFch3jRg/UEaeru8yc7I/AAAAAAAAB88/cksLilx1c2o/s1600/os%2Btr%25C3%25AAs%2Bporquinhos%2Bmalcriados%2Be%2Bo%2Blobo%2Bbom9.JPG"/>
          <p:cNvPicPr>
            <a:picLocks noChangeAspect="1" noChangeArrowheads="1"/>
          </p:cNvPicPr>
          <p:nvPr/>
        </p:nvPicPr>
        <p:blipFill>
          <a:blip r:embed="rId2"/>
          <a:srcRect l="49300" t="7895" r="1273" b="7894"/>
          <a:stretch>
            <a:fillRect/>
          </a:stretch>
        </p:blipFill>
        <p:spPr bwMode="auto">
          <a:xfrm>
            <a:off x="1714480" y="428603"/>
            <a:ext cx="6072230" cy="563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unos\Desktop\os três porquinhos malcriados e o lobo bom2.JPG"/>
          <p:cNvPicPr>
            <a:picLocks noChangeAspect="1" noChangeArrowheads="1"/>
          </p:cNvPicPr>
          <p:nvPr/>
        </p:nvPicPr>
        <p:blipFill>
          <a:blip r:embed="rId2"/>
          <a:srcRect l="2213" t="5202" r="41091" b="13873"/>
          <a:stretch>
            <a:fillRect/>
          </a:stretch>
        </p:blipFill>
        <p:spPr bwMode="auto">
          <a:xfrm>
            <a:off x="1285852" y="285728"/>
            <a:ext cx="7286676" cy="582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.bp.blogspot.com/-vIyFMNhfT38/UEafFJ-73WI/AAAAAAAAB9I/CmDmYIID_Rk/s1600/os%2Btr%25C3%25AAs%2Bporquinhos%2Bmalcriados%2Be%2Bo%2Blobo%2Bbom10.JPG"/>
          <p:cNvPicPr>
            <a:picLocks noChangeAspect="1" noChangeArrowheads="1"/>
          </p:cNvPicPr>
          <p:nvPr/>
        </p:nvPicPr>
        <p:blipFill>
          <a:blip r:embed="rId2"/>
          <a:srcRect t="7192" r="51509" b="7281"/>
          <a:stretch>
            <a:fillRect/>
          </a:stretch>
        </p:blipFill>
        <p:spPr bwMode="auto">
          <a:xfrm>
            <a:off x="1714480" y="357166"/>
            <a:ext cx="626130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4.bp.blogspot.com/-vIyFMNhfT38/UEafFJ-73WI/AAAAAAAAB9I/CmDmYIID_Rk/s1600/os%2Btr%25C3%25AAs%2Bporquinhos%2Bmalcriados%2Be%2Bo%2Blobo%2Bbom10.JPG"/>
          <p:cNvPicPr>
            <a:picLocks noChangeAspect="1" noChangeArrowheads="1"/>
          </p:cNvPicPr>
          <p:nvPr/>
        </p:nvPicPr>
        <p:blipFill>
          <a:blip r:embed="rId2"/>
          <a:srcRect l="48618" t="6579" r="2764" b="7894"/>
          <a:stretch>
            <a:fillRect/>
          </a:stretch>
        </p:blipFill>
        <p:spPr bwMode="auto">
          <a:xfrm>
            <a:off x="1571604" y="357165"/>
            <a:ext cx="6286544" cy="6009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2.bp.blogspot.com/-oYHu7QyoBQ4/UEafFkw3ATI/AAAAAAAAB9U/CwEqhmo6q5c/s1600/os%2Btr%25C3%25AAs%2Bporquinhos%2Bmalcriados%2Be%2Bo%2Blobo%2Bbom11.JPG"/>
          <p:cNvPicPr>
            <a:picLocks noChangeAspect="1" noChangeArrowheads="1"/>
          </p:cNvPicPr>
          <p:nvPr/>
        </p:nvPicPr>
        <p:blipFill>
          <a:blip r:embed="rId2"/>
          <a:srcRect l="715" t="7895" r="50667" b="9210"/>
          <a:stretch>
            <a:fillRect/>
          </a:stretch>
        </p:blipFill>
        <p:spPr bwMode="auto">
          <a:xfrm>
            <a:off x="1214414" y="357166"/>
            <a:ext cx="639993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2.bp.blogspot.com/-oYHu7QyoBQ4/UEafFkw3ATI/AAAAAAAAB9U/CwEqhmo6q5c/s1600/os%2Btr%25C3%25AAs%2Bporquinhos%2Bmalcriados%2Be%2Bo%2Blobo%2Bbom11.JPG"/>
          <p:cNvPicPr>
            <a:picLocks noChangeAspect="1" noChangeArrowheads="1"/>
          </p:cNvPicPr>
          <p:nvPr/>
        </p:nvPicPr>
        <p:blipFill>
          <a:blip r:embed="rId2"/>
          <a:srcRect l="50636" t="6579" b="7894"/>
          <a:stretch>
            <a:fillRect/>
          </a:stretch>
        </p:blipFill>
        <p:spPr bwMode="auto">
          <a:xfrm>
            <a:off x="1857356" y="428604"/>
            <a:ext cx="6222359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1.bp.blogspot.com/-iQwOURIOnAQ/UEafGAxs9uI/AAAAAAAAB9g/sqvrWos5Oj8/s1600/os%2Btr%25C3%25AAs%2Bporquinhos%2Bmalcriados%2Be%2Bo%2Blobo%2Bbom12.JPG"/>
          <p:cNvPicPr>
            <a:picLocks noChangeAspect="1" noChangeArrowheads="1"/>
          </p:cNvPicPr>
          <p:nvPr/>
        </p:nvPicPr>
        <p:blipFill>
          <a:blip r:embed="rId2"/>
          <a:srcRect l="1430" t="9211" r="52097" b="7894"/>
          <a:stretch>
            <a:fillRect/>
          </a:stretch>
        </p:blipFill>
        <p:spPr bwMode="auto">
          <a:xfrm>
            <a:off x="1571604" y="357166"/>
            <a:ext cx="6215106" cy="602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-iQwOURIOnAQ/UEafGAxs9uI/AAAAAAAAB9g/sqvrWos5Oj8/s1600/os%2Btr%25C3%25AAs%2Bporquinhos%2Bmalcriados%2Be%2Bo%2Blobo%2Bbom12.JPG"/>
          <p:cNvPicPr>
            <a:picLocks noChangeAspect="1" noChangeArrowheads="1"/>
          </p:cNvPicPr>
          <p:nvPr/>
        </p:nvPicPr>
        <p:blipFill>
          <a:blip r:embed="rId2"/>
          <a:srcRect l="47903" t="9211" r="2049" b="7894"/>
          <a:stretch>
            <a:fillRect/>
          </a:stretch>
        </p:blipFill>
        <p:spPr bwMode="auto">
          <a:xfrm>
            <a:off x="1285852" y="357166"/>
            <a:ext cx="650879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.bp.blogspot.com/--kLU9T-daws/UEafGge2vLI/AAAAAAAAB9s/Sk49rSH75hw/s1600/os%2Btr%25C3%25AAs%2Bporquinhos%2Bmalcriados%2Be%2Bo%2Blobo%2Bbom13.JPG"/>
          <p:cNvPicPr>
            <a:picLocks noChangeAspect="1" noChangeArrowheads="1"/>
          </p:cNvPicPr>
          <p:nvPr/>
        </p:nvPicPr>
        <p:blipFill>
          <a:blip r:embed="rId2"/>
          <a:srcRect l="17747" t="5643" r="18621" b="4409"/>
          <a:stretch>
            <a:fillRect/>
          </a:stretch>
        </p:blipFill>
        <p:spPr bwMode="auto">
          <a:xfrm>
            <a:off x="1000100" y="428604"/>
            <a:ext cx="7479979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unos\Desktop\os três porquinhos malcriados e o lobo bom2.JPG"/>
          <p:cNvPicPr>
            <a:picLocks noChangeAspect="1" noChangeArrowheads="1"/>
          </p:cNvPicPr>
          <p:nvPr/>
        </p:nvPicPr>
        <p:blipFill>
          <a:blip r:embed="rId2"/>
          <a:srcRect l="58909" t="14451" b="8959"/>
          <a:stretch>
            <a:fillRect/>
          </a:stretch>
        </p:blipFill>
        <p:spPr bwMode="auto">
          <a:xfrm>
            <a:off x="1857356" y="571480"/>
            <a:ext cx="5715040" cy="597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3ZJ3fMtMUdk/UEaeFqg857I/AAAAAAAAB7k/oZ-20RpaX-M/s1600/os%2Btr%25C3%25AAs%2Bporquinhos%2Bmalcriados%2Be%2Bo%2Blobo%2Bbom3.JPG"/>
          <p:cNvPicPr>
            <a:picLocks noChangeAspect="1" noChangeArrowheads="1"/>
          </p:cNvPicPr>
          <p:nvPr/>
        </p:nvPicPr>
        <p:blipFill>
          <a:blip r:embed="rId2"/>
          <a:srcRect r="51225" b="-5264"/>
          <a:stretch>
            <a:fillRect/>
          </a:stretch>
        </p:blipFill>
        <p:spPr bwMode="auto">
          <a:xfrm>
            <a:off x="2000232" y="311611"/>
            <a:ext cx="5214974" cy="6046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3.bp.blogspot.com/-3ZJ3fMtMUdk/UEaeFqg857I/AAAAAAAAB7k/oZ-20RpaX-M/s1600/os%2Btr%25C3%25AAs%2Bporquinhos%2Bmalcriados%2Be%2Bo%2Blobo%2Bbom3.JPG"/>
          <p:cNvPicPr>
            <a:picLocks noChangeAspect="1" noChangeArrowheads="1"/>
          </p:cNvPicPr>
          <p:nvPr/>
        </p:nvPicPr>
        <p:blipFill>
          <a:blip r:embed="rId2"/>
          <a:srcRect l="49482" t="6579" r="1743" b="7894"/>
          <a:stretch>
            <a:fillRect/>
          </a:stretch>
        </p:blipFill>
        <p:spPr bwMode="auto">
          <a:xfrm>
            <a:off x="1714480" y="500042"/>
            <a:ext cx="6143668" cy="578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WIWOy5Zhy08/UEaeGJC7z0I/AAAAAAAAB7w/uQhKxw6GAdU/s1600/os%2Btr%25C3%25AAs%2Bporquinhos%2Bmalcriados%2Be%2Bo%2Blobo%2Bbom4.JPG"/>
          <p:cNvPicPr>
            <a:picLocks noChangeAspect="1" noChangeArrowheads="1"/>
          </p:cNvPicPr>
          <p:nvPr/>
        </p:nvPicPr>
        <p:blipFill>
          <a:blip r:embed="rId2"/>
          <a:srcRect l="707" t="5263" r="48397" b="9210"/>
          <a:stretch>
            <a:fillRect/>
          </a:stretch>
        </p:blipFill>
        <p:spPr bwMode="auto">
          <a:xfrm>
            <a:off x="1142976" y="357166"/>
            <a:ext cx="6786610" cy="612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-WIWOy5Zhy08/UEaeGJC7z0I/AAAAAAAAB7w/uQhKxw6GAdU/s1600/os%2Btr%25C3%25AAs%2Bporquinhos%2Bmalcriados%2Be%2Bo%2Blobo%2Bbom4.JPG"/>
          <p:cNvPicPr>
            <a:picLocks noChangeAspect="1" noChangeArrowheads="1"/>
          </p:cNvPicPr>
          <p:nvPr/>
        </p:nvPicPr>
        <p:blipFill>
          <a:blip r:embed="rId2"/>
          <a:srcRect l="51603" t="5263" r="1036" b="7894"/>
          <a:stretch>
            <a:fillRect/>
          </a:stretch>
        </p:blipFill>
        <p:spPr bwMode="auto">
          <a:xfrm>
            <a:off x="1428728" y="428604"/>
            <a:ext cx="6143668" cy="605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3.bp.blogspot.com/-AfIpRZPLudI/UEaeqmxcsZI/AAAAAAAAB8k/YuTV6KarGEk/s1600/os%2Btr%25C3%25AAs%2Bporquinhos%2Bmalcriados%2Be%2Bo%2Blobo%2Bbom8.1.JPG"/>
          <p:cNvPicPr>
            <a:picLocks noChangeAspect="1" noChangeArrowheads="1"/>
          </p:cNvPicPr>
          <p:nvPr/>
        </p:nvPicPr>
        <p:blipFill>
          <a:blip r:embed="rId2"/>
          <a:srcRect l="1398" t="3968" r="50373" b="4761"/>
          <a:stretch>
            <a:fillRect/>
          </a:stretch>
        </p:blipFill>
        <p:spPr bwMode="auto">
          <a:xfrm>
            <a:off x="1928794" y="285728"/>
            <a:ext cx="5929354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2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AfIpRZPLudI/UEaeqmxcsZI/AAAAAAAAB8k/YuTV6KarGEk/s1600/os%2Btr%25C3%25AAs%2Bporquinhos%2Bmalcriados%2Be%2Bo%2Blobo%2Bbom8.1.JPG"/>
          <p:cNvPicPr>
            <a:picLocks noChangeAspect="1" noChangeArrowheads="1"/>
          </p:cNvPicPr>
          <p:nvPr/>
        </p:nvPicPr>
        <p:blipFill>
          <a:blip r:embed="rId2"/>
          <a:srcRect l="49503" t="5291" r="2267" b="6084"/>
          <a:stretch>
            <a:fillRect/>
          </a:stretch>
        </p:blipFill>
        <p:spPr bwMode="auto">
          <a:xfrm>
            <a:off x="1428728" y="285728"/>
            <a:ext cx="6429420" cy="6243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02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</TotalTime>
  <Words>0</Words>
  <Application>Microsoft Office PowerPoint</Application>
  <PresentationFormat>Apresentação na tela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Rockwell</vt:lpstr>
      <vt:lpstr>Wingdings 2</vt:lpstr>
      <vt:lpstr>Fundição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Alunos</dc:creator>
  <cp:lastModifiedBy>Usuario</cp:lastModifiedBy>
  <cp:revision>4</cp:revision>
  <dcterms:created xsi:type="dcterms:W3CDTF">2015-07-02T18:14:44Z</dcterms:created>
  <dcterms:modified xsi:type="dcterms:W3CDTF">2016-05-10T11:54:05Z</dcterms:modified>
</cp:coreProperties>
</file>