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ide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texto verticais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e conteúdo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m branco" type="blank">
  <p:cSld name="BLANK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beçalho da Seção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uas Partes de Conteúdo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ção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omente título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údo com Legenda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m com Legenda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5" name="Google Shape;85;p1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F:\Livros infantissss\POMBA COLOMBA\POMBA COLOMBA.jpg" id="86" name="Google Shape;86;p13"/>
          <p:cNvPicPr preferRelativeResize="0"/>
          <p:nvPr/>
        </p:nvPicPr>
        <p:blipFill rotWithShape="1">
          <a:blip r:embed="rId3">
            <a:alphaModFix/>
          </a:blip>
          <a:srcRect b="0" l="0" r="2929" t="2714"/>
          <a:stretch/>
        </p:blipFill>
        <p:spPr>
          <a:xfrm>
            <a:off x="899592" y="0"/>
            <a:ext cx="7740352" cy="67614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9.jpg" id="135" name="Google Shape;13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616" y="0"/>
            <a:ext cx="7461250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0.jpg"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40768"/>
            <a:ext cx="9055396" cy="357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1.jpg" id="145" name="Google Shape;145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512" y="764704"/>
            <a:ext cx="8681541" cy="514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2.jpg" id="150" name="Google Shape;1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0"/>
            <a:ext cx="7315201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3.jpg" id="155" name="Google Shape;155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3608" y="0"/>
            <a:ext cx="7315200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4.jpg" id="160" name="Google Shape;16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347662"/>
            <a:ext cx="7388226" cy="651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5.jpg" id="165" name="Google Shape;16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987" y="128587"/>
            <a:ext cx="9117013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6.jpg" id="170" name="Google Shape;17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0"/>
            <a:ext cx="7461251" cy="6729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7.jpg" id="175" name="Google Shape;17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0"/>
            <a:ext cx="7626350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8.jpg" id="180" name="Google Shape;1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9592" y="0"/>
            <a:ext cx="7315200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2" name="Google Shape;92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F:\Livros infantissss\POMBA COLOMBA\POMBA COLOMBA 001.jpg" id="93" name="Google Shape;9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128587"/>
            <a:ext cx="6072188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19.jpg" id="185" name="Google Shape;18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5502"/>
            <a:ext cx="8964488" cy="5643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0.jpg" id="190" name="Google Shape;19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0"/>
            <a:ext cx="7242175" cy="6583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1.jpg" id="195" name="Google Shape;19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268760"/>
            <a:ext cx="9144000" cy="4648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3.jpg" id="200" name="Google Shape;20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332656"/>
            <a:ext cx="7597130" cy="6060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4.jpg" id="205" name="Google Shape;20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0"/>
            <a:ext cx="7845426" cy="651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5.jpg" id="210" name="Google Shape;210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5616" y="0"/>
            <a:ext cx="6877051" cy="651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6.jpg" id="215" name="Google Shape;21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9144000" cy="678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7.jpg" id="220" name="Google Shape;220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0"/>
            <a:ext cx="8244408" cy="695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8.jpg" id="225" name="Google Shape;225;p40"/>
          <p:cNvPicPr preferRelativeResize="0"/>
          <p:nvPr/>
        </p:nvPicPr>
        <p:blipFill rotWithShape="1">
          <a:blip r:embed="rId3">
            <a:alphaModFix/>
          </a:blip>
          <a:srcRect b="0" l="0" r="0" t="6190"/>
          <a:stretch/>
        </p:blipFill>
        <p:spPr>
          <a:xfrm>
            <a:off x="899592" y="188640"/>
            <a:ext cx="7680326" cy="6381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29.jpg" id="230" name="Google Shape;23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0"/>
            <a:ext cx="7534275" cy="6364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descr="F:\Livros infantissss\POMBA COLOMBA\POMBA COLOMBA 002.jpg" id="100" name="Google Shape;10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600" y="0"/>
            <a:ext cx="7680326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30.jpg" id="235" name="Google Shape;23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576" y="260647"/>
            <a:ext cx="7986391" cy="6435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31.jpg" id="240" name="Google Shape;24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332656"/>
            <a:ext cx="7868053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32.jpg" id="245" name="Google Shape;24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560" y="347663"/>
            <a:ext cx="7799388" cy="6510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33.jpg" id="250" name="Google Shape;25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584" y="0"/>
            <a:ext cx="7680325" cy="6510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3.jpg" id="105" name="Google Shape;10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35171"/>
            <a:ext cx="7848872" cy="658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4.jpg" id="110" name="Google Shape;11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3568" y="128587"/>
            <a:ext cx="7534276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5.jpg" id="115" name="Google Shape;11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476671"/>
            <a:ext cx="9116146" cy="5823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6.jpg" id="120" name="Google Shape;12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08" y="0"/>
            <a:ext cx="9122392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7.jpg"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536" y="188640"/>
            <a:ext cx="8496944" cy="6372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:\Livros infantissss\POMBA COLOMBA\POMBA COLOMBA 008.jpg" id="130" name="Google Shape;13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656" y="128587"/>
            <a:ext cx="6437313" cy="6729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