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.jp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8" y="0"/>
            <a:ext cx="5504487" cy="67790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9.jpg"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12004"/>
          <a:stretch/>
        </p:blipFill>
        <p:spPr>
          <a:xfrm>
            <a:off x="1403649" y="0"/>
            <a:ext cx="6267470" cy="668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0.jpg"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6575" y="-1908175"/>
            <a:ext cx="7424738" cy="89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1.jpg" id="139" name="Google Shape;1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8425" y="-942975"/>
            <a:ext cx="7424738" cy="899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2.jpg" id="144" name="Google Shape;144;p25"/>
          <p:cNvPicPr preferRelativeResize="0"/>
          <p:nvPr/>
        </p:nvPicPr>
        <p:blipFill rotWithShape="1">
          <a:blip r:embed="rId3">
            <a:alphaModFix/>
          </a:blip>
          <a:srcRect b="4360" l="0" r="0" t="6925"/>
          <a:stretch/>
        </p:blipFill>
        <p:spPr>
          <a:xfrm rot="10800000">
            <a:off x="1403648" y="0"/>
            <a:ext cx="6295795" cy="6768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3.jpg" id="149" name="Google Shape;149;p26"/>
          <p:cNvPicPr preferRelativeResize="0"/>
          <p:nvPr/>
        </p:nvPicPr>
        <p:blipFill rotWithShape="1">
          <a:blip r:embed="rId3">
            <a:alphaModFix/>
          </a:blip>
          <a:srcRect b="5567" l="0" r="0" t="9603"/>
          <a:stretch/>
        </p:blipFill>
        <p:spPr>
          <a:xfrm>
            <a:off x="1043607" y="188641"/>
            <a:ext cx="6487519" cy="666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4.jpg" id="154" name="Google Shape;154;p27"/>
          <p:cNvPicPr preferRelativeResize="0"/>
          <p:nvPr/>
        </p:nvPicPr>
        <p:blipFill rotWithShape="1">
          <a:blip r:embed="rId3">
            <a:alphaModFix/>
          </a:blip>
          <a:srcRect b="9299" l="0" r="0" t="13075"/>
          <a:stretch/>
        </p:blipFill>
        <p:spPr>
          <a:xfrm rot="10800000">
            <a:off x="1106359" y="0"/>
            <a:ext cx="72899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5.jpg" id="159" name="Google Shape;159;p28"/>
          <p:cNvPicPr preferRelativeResize="0"/>
          <p:nvPr/>
        </p:nvPicPr>
        <p:blipFill rotWithShape="1">
          <a:blip r:embed="rId3">
            <a:alphaModFix/>
          </a:blip>
          <a:srcRect b="6470" l="0" r="0" t="0"/>
          <a:stretch/>
        </p:blipFill>
        <p:spPr>
          <a:xfrm>
            <a:off x="1475656" y="0"/>
            <a:ext cx="5820451" cy="6597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6.jpg" id="164" name="Google Shape;1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619672" y="0"/>
            <a:ext cx="5404525" cy="654967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17.jpg" id="169" name="Google Shape;16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411760" y="332656"/>
            <a:ext cx="4992917" cy="60508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1.jpg" id="89" name="Google Shape;89;p14"/>
          <p:cNvPicPr preferRelativeResize="0"/>
          <p:nvPr/>
        </p:nvPicPr>
        <p:blipFill rotWithShape="1">
          <a:blip r:embed="rId3">
            <a:alphaModFix/>
          </a:blip>
          <a:srcRect b="5926" l="0" r="0" t="3384"/>
          <a:stretch/>
        </p:blipFill>
        <p:spPr>
          <a:xfrm>
            <a:off x="2195736" y="0"/>
            <a:ext cx="5534523" cy="663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2.jpg" id="94" name="Google Shape;94;p15"/>
          <p:cNvPicPr preferRelativeResize="0"/>
          <p:nvPr/>
        </p:nvPicPr>
        <p:blipFill rotWithShape="1">
          <a:blip r:embed="rId3">
            <a:alphaModFix/>
          </a:blip>
          <a:srcRect b="3882" l="0" r="2620" t="2796"/>
          <a:stretch/>
        </p:blipFill>
        <p:spPr>
          <a:xfrm rot="10800000">
            <a:off x="1763688" y="260648"/>
            <a:ext cx="5350743" cy="6264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3.jpg" id="99" name="Google Shape;99;p16"/>
          <p:cNvPicPr preferRelativeResize="0"/>
          <p:nvPr/>
        </p:nvPicPr>
        <p:blipFill rotWithShape="1">
          <a:blip r:embed="rId3">
            <a:alphaModFix/>
          </a:blip>
          <a:srcRect b="1485" l="0" r="0" t="0"/>
          <a:stretch/>
        </p:blipFill>
        <p:spPr>
          <a:xfrm>
            <a:off x="1763688" y="0"/>
            <a:ext cx="5637304" cy="666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4.jpg" id="104" name="Google Shape;104;p17"/>
          <p:cNvPicPr preferRelativeResize="0"/>
          <p:nvPr/>
        </p:nvPicPr>
        <p:blipFill rotWithShape="1">
          <a:blip r:embed="rId3">
            <a:alphaModFix/>
          </a:blip>
          <a:srcRect b="10418" l="0" r="0" t="0"/>
          <a:stretch/>
        </p:blipFill>
        <p:spPr>
          <a:xfrm rot="10800000">
            <a:off x="1475656" y="56870"/>
            <a:ext cx="6264696" cy="6801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5.jpg" id="109" name="Google Shape;109;p18"/>
          <p:cNvPicPr preferRelativeResize="0"/>
          <p:nvPr/>
        </p:nvPicPr>
        <p:blipFill rotWithShape="1">
          <a:blip r:embed="rId3">
            <a:alphaModFix/>
          </a:blip>
          <a:srcRect b="2735" l="10104" r="0" t="15637"/>
          <a:stretch/>
        </p:blipFill>
        <p:spPr>
          <a:xfrm>
            <a:off x="1403647" y="0"/>
            <a:ext cx="65238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6.jpg" id="114" name="Google Shape;114;p19"/>
          <p:cNvPicPr preferRelativeResize="0"/>
          <p:nvPr/>
        </p:nvPicPr>
        <p:blipFill rotWithShape="1">
          <a:blip r:embed="rId3">
            <a:alphaModFix/>
          </a:blip>
          <a:srcRect b="7697" l="0" r="0" t="0"/>
          <a:stretch/>
        </p:blipFill>
        <p:spPr>
          <a:xfrm rot="10800000">
            <a:off x="1475655" y="170642"/>
            <a:ext cx="6048672" cy="6687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7.jpg"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2779" r="0" t="3505"/>
          <a:stretch/>
        </p:blipFill>
        <p:spPr>
          <a:xfrm>
            <a:off x="1691680" y="-9391"/>
            <a:ext cx="5976664" cy="6867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Documents and Settings\silvia\Meus documentos\Minhas imagens\LIVROS\a ALEGRE VOVO GUIDA\a ALEGRE VOVO GUIDA 008.jpg"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835696" y="92298"/>
            <a:ext cx="5844191" cy="6765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