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92600">
            <a:off x="926638" y="-221444"/>
            <a:ext cx="7116085" cy="720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4A.jpg"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404664"/>
            <a:ext cx="5824210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04.jpg"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4000" cy="4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1A.jpg"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260648"/>
            <a:ext cx="5977789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2A.jpg"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0"/>
            <a:ext cx="6410641" cy="65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09.jpg"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908720"/>
            <a:ext cx="9144000" cy="4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09A.jpg"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46" y="332656"/>
            <a:ext cx="6120117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0A.jpg"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5934331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10.jpg" id="164" name="Google Shape;1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688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07A.jpg" id="169" name="Google Shape;1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430" y="188640"/>
            <a:ext cx="5427322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08A.jpg"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260648"/>
            <a:ext cx="5995650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01a.jpg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0"/>
            <a:ext cx="6696744" cy="669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11.jpg"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4744"/>
            <a:ext cx="9324528" cy="48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05A.jpg"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059" y="404664"/>
            <a:ext cx="6001417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06A.jpg"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332656"/>
            <a:ext cx="5823688" cy="608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12.jpg"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836712"/>
            <a:ext cx="8483851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7A.jpg" id="199" name="Google Shape;19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79" y="0"/>
            <a:ext cx="6104767" cy="65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01.jpg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268760"/>
            <a:ext cx="9056601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04A.jpg"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548679"/>
            <a:ext cx="5976664" cy="6309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02.jpg"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173" y="908720"/>
            <a:ext cx="9157173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5A.jpg"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332656"/>
            <a:ext cx="6072862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6A.jpg"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88640"/>
            <a:ext cx="6229187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livro dos sentimentos 003.jpg"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736"/>
            <a:ext cx="9144000" cy="4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livro dos sentimentos\13A.jpg"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548680"/>
            <a:ext cx="5749390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