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4" name="Google Shape;44;p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6" name="Google Shape;56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0"/>
            <a:ext cx="8604250" cy="645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571500"/>
            <a:ext cx="83820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893175" cy="666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0"/>
            <a:ext cx="8412162" cy="63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" y="350837"/>
            <a:ext cx="8232775" cy="6173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260350"/>
            <a:ext cx="8424862" cy="6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