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.jp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7287" r="0" t="0"/>
          <a:stretch/>
        </p:blipFill>
        <p:spPr>
          <a:xfrm>
            <a:off x="0" y="0"/>
            <a:ext cx="8748464" cy="651033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1.jpg" id="133" name="Google Shape;133;p22"/>
          <p:cNvPicPr preferRelativeResize="0"/>
          <p:nvPr/>
        </p:nvPicPr>
        <p:blipFill rotWithShape="1">
          <a:blip r:embed="rId3">
            <a:alphaModFix/>
          </a:blip>
          <a:srcRect b="5881" l="0" r="14331" t="0"/>
          <a:stretch/>
        </p:blipFill>
        <p:spPr>
          <a:xfrm>
            <a:off x="251520" y="0"/>
            <a:ext cx="8352928" cy="6541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2.jpg" id="138" name="Google Shape;138;p23"/>
          <p:cNvPicPr preferRelativeResize="0"/>
          <p:nvPr/>
        </p:nvPicPr>
        <p:blipFill rotWithShape="1">
          <a:blip r:embed="rId3">
            <a:alphaModFix/>
          </a:blip>
          <a:srcRect b="0" l="0" r="0" t="2576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3.jpg" id="143" name="Google Shape;143;p24"/>
          <p:cNvPicPr preferRelativeResize="0"/>
          <p:nvPr/>
        </p:nvPicPr>
        <p:blipFill rotWithShape="1">
          <a:blip r:embed="rId3">
            <a:alphaModFix/>
          </a:blip>
          <a:srcRect b="10301" l="0" r="13077" t="8870"/>
          <a:stretch/>
        </p:blipFill>
        <p:spPr>
          <a:xfrm>
            <a:off x="0" y="-1"/>
            <a:ext cx="8538560" cy="6381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4.jpg" id="148" name="Google Shape;1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17013" cy="665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5.jpg" id="153" name="Google Shape;153;p26"/>
          <p:cNvPicPr preferRelativeResize="0"/>
          <p:nvPr/>
        </p:nvPicPr>
        <p:blipFill rotWithShape="1">
          <a:blip r:embed="rId3">
            <a:alphaModFix/>
          </a:blip>
          <a:srcRect b="7867" l="0" r="3449" t="5048"/>
          <a:stretch/>
        </p:blipFill>
        <p:spPr>
          <a:xfrm>
            <a:off x="0" y="0"/>
            <a:ext cx="9113928" cy="616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6.jpg" id="158" name="Google Shape;15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6" y="260648"/>
            <a:ext cx="9153526" cy="6291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7.jpg" id="163" name="Google Shape;163;p28"/>
          <p:cNvPicPr preferRelativeResize="0"/>
          <p:nvPr/>
        </p:nvPicPr>
        <p:blipFill rotWithShape="1">
          <a:blip r:embed="rId3">
            <a:alphaModFix/>
          </a:blip>
          <a:srcRect b="9129" l="0" r="6589" t="0"/>
          <a:stretch/>
        </p:blipFill>
        <p:spPr>
          <a:xfrm>
            <a:off x="0" y="1"/>
            <a:ext cx="8820472" cy="6390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8.jpg" id="168" name="Google Shape;16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347663"/>
            <a:ext cx="9153525" cy="651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9.jpg" id="173" name="Google Shape;17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262331" cy="666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0.jpg" id="178" name="Google Shape;178;p31"/>
          <p:cNvPicPr preferRelativeResize="0"/>
          <p:nvPr/>
        </p:nvPicPr>
        <p:blipFill rotWithShape="1">
          <a:blip r:embed="rId3">
            <a:alphaModFix/>
          </a:blip>
          <a:srcRect b="3087" l="604" r="0" t="0"/>
          <a:stretch/>
        </p:blipFill>
        <p:spPr>
          <a:xfrm>
            <a:off x="0" y="260648"/>
            <a:ext cx="9144000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E:\CNEC OSÓRIO\Literatura infantil\Literatura infantil\LIVROS INFANTIS\segredo da lagartixa\segredo da lagartixa 001.jpg" id="91" name="Google Shape;91;p14"/>
          <p:cNvPicPr preferRelativeResize="0"/>
          <p:nvPr/>
        </p:nvPicPr>
        <p:blipFill rotWithShape="1">
          <a:blip r:embed="rId3">
            <a:alphaModFix/>
          </a:blip>
          <a:srcRect b="8226" l="0" r="13771" t="8637"/>
          <a:stretch/>
        </p:blipFill>
        <p:spPr>
          <a:xfrm>
            <a:off x="0" y="307914"/>
            <a:ext cx="9144000" cy="6550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1.jpg" id="183" name="Google Shape;183;p32"/>
          <p:cNvPicPr preferRelativeResize="0"/>
          <p:nvPr/>
        </p:nvPicPr>
        <p:blipFill rotWithShape="1">
          <a:blip r:embed="rId3">
            <a:alphaModFix/>
          </a:blip>
          <a:srcRect b="8556" l="0" r="10613" t="0"/>
          <a:stretch/>
        </p:blipFill>
        <p:spPr>
          <a:xfrm>
            <a:off x="611560" y="0"/>
            <a:ext cx="8172400" cy="6520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2.jpg" id="188" name="Google Shape;188;p33"/>
          <p:cNvPicPr preferRelativeResize="0"/>
          <p:nvPr/>
        </p:nvPicPr>
        <p:blipFill rotWithShape="1">
          <a:blip r:embed="rId3">
            <a:alphaModFix/>
          </a:blip>
          <a:srcRect b="0" l="2707" r="1572" t="0"/>
          <a:stretch/>
        </p:blipFill>
        <p:spPr>
          <a:xfrm>
            <a:off x="251520" y="0"/>
            <a:ext cx="8892480" cy="651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3.jpg" id="193" name="Google Shape;193;p34"/>
          <p:cNvPicPr preferRelativeResize="0"/>
          <p:nvPr/>
        </p:nvPicPr>
        <p:blipFill rotWithShape="1">
          <a:blip r:embed="rId3">
            <a:alphaModFix/>
          </a:blip>
          <a:srcRect b="8438" l="0" r="3878" t="0"/>
          <a:stretch/>
        </p:blipFill>
        <p:spPr>
          <a:xfrm>
            <a:off x="0" y="0"/>
            <a:ext cx="8995160" cy="6165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4.jpg" id="198" name="Google Shape;1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7" y="274637"/>
            <a:ext cx="9117013" cy="65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5.jpg" id="203" name="Google Shape;203;p36"/>
          <p:cNvPicPr preferRelativeResize="0"/>
          <p:nvPr/>
        </p:nvPicPr>
        <p:blipFill rotWithShape="1">
          <a:blip r:embed="rId3">
            <a:alphaModFix/>
          </a:blip>
          <a:srcRect b="10392" l="0" r="5308" t="0"/>
          <a:stretch/>
        </p:blipFill>
        <p:spPr>
          <a:xfrm>
            <a:off x="0" y="188639"/>
            <a:ext cx="8172400" cy="6556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6.jpg" id="208" name="Google Shape;20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0013" y="260648"/>
            <a:ext cx="9244013" cy="636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7.jpg" id="213" name="Google Shape;21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5" y="0"/>
            <a:ext cx="8480583" cy="609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28.jpg" id="218" name="Google Shape;21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0013" y="0"/>
            <a:ext cx="9244013" cy="651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E:\CNEC OSÓRIO\Literatura infantil\Literatura infantil\LIVROS INFANTIS\segredo da lagartixa\segredo da lagartixa 002.jpg" id="98" name="Google Shape;98;p15"/>
          <p:cNvPicPr preferRelativeResize="0"/>
          <p:nvPr/>
        </p:nvPicPr>
        <p:blipFill rotWithShape="1">
          <a:blip r:embed="rId3">
            <a:alphaModFix/>
          </a:blip>
          <a:srcRect b="0" l="768" r="3072" t="0"/>
          <a:stretch/>
        </p:blipFill>
        <p:spPr>
          <a:xfrm>
            <a:off x="0" y="0"/>
            <a:ext cx="9144000" cy="65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03.jpg" id="103" name="Google Shape;103;p16"/>
          <p:cNvPicPr preferRelativeResize="0"/>
          <p:nvPr/>
        </p:nvPicPr>
        <p:blipFill rotWithShape="1">
          <a:blip r:embed="rId3">
            <a:alphaModFix/>
          </a:blip>
          <a:srcRect b="7430" l="0" r="11507" t="9374"/>
          <a:stretch/>
        </p:blipFill>
        <p:spPr>
          <a:xfrm>
            <a:off x="0" y="-1"/>
            <a:ext cx="8244408" cy="657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04.jpg" id="108" name="Google Shape;108;p17"/>
          <p:cNvPicPr preferRelativeResize="0"/>
          <p:nvPr/>
        </p:nvPicPr>
        <p:blipFill rotWithShape="1">
          <a:blip r:embed="rId3">
            <a:alphaModFix/>
          </a:blip>
          <a:srcRect b="0" l="0" r="2685" t="0"/>
          <a:stretch/>
        </p:blipFill>
        <p:spPr>
          <a:xfrm>
            <a:off x="32445" y="1"/>
            <a:ext cx="911155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05.jpg" id="113" name="Google Shape;113;p18"/>
          <p:cNvPicPr preferRelativeResize="0"/>
          <p:nvPr/>
        </p:nvPicPr>
        <p:blipFill rotWithShape="1">
          <a:blip r:embed="rId3">
            <a:alphaModFix/>
          </a:blip>
          <a:srcRect b="6413" l="0" r="8526" t="6077"/>
          <a:stretch/>
        </p:blipFill>
        <p:spPr>
          <a:xfrm>
            <a:off x="-1" y="0"/>
            <a:ext cx="8827890" cy="6453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08.jpg"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2275" t="3489"/>
          <a:stretch/>
        </p:blipFill>
        <p:spPr>
          <a:xfrm>
            <a:off x="-6052" y="0"/>
            <a:ext cx="91500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09.jpg" id="123" name="Google Shape;123;p20"/>
          <p:cNvPicPr preferRelativeResize="0"/>
          <p:nvPr/>
        </p:nvPicPr>
        <p:blipFill rotWithShape="1">
          <a:blip r:embed="rId3">
            <a:alphaModFix/>
          </a:blip>
          <a:srcRect b="7392" l="3011" r="4590" t="0"/>
          <a:stretch/>
        </p:blipFill>
        <p:spPr>
          <a:xfrm>
            <a:off x="0" y="404664"/>
            <a:ext cx="9144000" cy="594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CNEC OSÓRIO\Literatura infantil\Literatura infantil\LIVROS INFANTIS\segredo da lagartixa\segredo da lagartixa 010.jpg" id="128" name="Google Shape;128;p21"/>
          <p:cNvPicPr preferRelativeResize="0"/>
          <p:nvPr/>
        </p:nvPicPr>
        <p:blipFill rotWithShape="1">
          <a:blip r:embed="rId3">
            <a:alphaModFix/>
          </a:blip>
          <a:srcRect b="0" l="773" r="2322" t="3068"/>
          <a:stretch/>
        </p:blipFill>
        <p:spPr>
          <a:xfrm>
            <a:off x="0" y="0"/>
            <a:ext cx="9144000" cy="664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