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56ADF-A970-42E6-B2C7-ACE8C57F8E31}" type="datetimeFigureOut">
              <a:rPr lang="pt-BR" smtClean="0"/>
              <a:t>21/5/2014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BAB7-DDF2-4C3D-8241-E7C0771E2DA4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71470" y="-285776"/>
            <a:ext cx="9358378" cy="726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293398"/>
            <a:ext cx="9143999" cy="744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71470" y="-150385"/>
            <a:ext cx="9215470" cy="7214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20813"/>
            <a:ext cx="9358345" cy="7267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201743"/>
            <a:ext cx="9144000" cy="7262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266928"/>
            <a:ext cx="9144000" cy="7391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15716"/>
            <a:ext cx="9143999" cy="709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45202"/>
            <a:ext cx="9358346" cy="7148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81687"/>
            <a:ext cx="9143999" cy="7022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1438" y="0"/>
            <a:ext cx="9001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357214"/>
            <a:ext cx="10215602" cy="7180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142876" y="-142901"/>
            <a:ext cx="9358346" cy="728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19538"/>
            <a:ext cx="9144000" cy="7098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96731"/>
            <a:ext cx="9143999" cy="7052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18241"/>
            <a:ext cx="9144000" cy="7094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271083"/>
            <a:ext cx="9143999" cy="740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41351"/>
            <a:ext cx="9143999" cy="714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06811"/>
            <a:ext cx="9143999" cy="707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37482"/>
            <a:ext cx="9143999" cy="7134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9288" y="0"/>
            <a:ext cx="5305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2938" y="0"/>
            <a:ext cx="531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91697"/>
            <a:ext cx="9358346" cy="6949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"/>
            <a:ext cx="9215470" cy="717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" y="-177870"/>
            <a:ext cx="9188632" cy="7250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203043"/>
            <a:ext cx="9144000" cy="726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01755"/>
            <a:ext cx="9358346" cy="7061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15717"/>
            <a:ext cx="9286907" cy="7201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214347" y="-357214"/>
            <a:ext cx="10063691" cy="732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16990"/>
            <a:ext cx="9267908" cy="7189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71471" y="0"/>
            <a:ext cx="976565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23345"/>
            <a:ext cx="9144000" cy="710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-140061"/>
            <a:ext cx="9144000" cy="7139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Apresentação na tela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j-turetta</dc:creator>
  <cp:lastModifiedBy>j-turetta</cp:lastModifiedBy>
  <cp:revision>3</cp:revision>
  <dcterms:created xsi:type="dcterms:W3CDTF">2014-05-21T15:23:22Z</dcterms:created>
  <dcterms:modified xsi:type="dcterms:W3CDTF">2014-05-21T15:34:38Z</dcterms:modified>
</cp:coreProperties>
</file>